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95E508-17F4-4879-A586-15D29439EF9D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083D57-739E-4AE8-80E5-8355E253436B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Модель</a:t>
          </a:r>
        </a:p>
        <a:p>
          <a:r>
            <a:rPr lang="ru-RU" dirty="0" smtClean="0"/>
            <a:t>КСО</a:t>
          </a:r>
          <a:endParaRPr lang="ru-RU" dirty="0"/>
        </a:p>
      </dgm:t>
    </dgm:pt>
    <dgm:pt modelId="{28B67FE9-003F-4E81-801A-C94A7293CEAC}" type="parTrans" cxnId="{33DCC94E-EE6E-4C44-8544-0B8079A009E9}">
      <dgm:prSet/>
      <dgm:spPr/>
      <dgm:t>
        <a:bodyPr/>
        <a:lstStyle/>
        <a:p>
          <a:endParaRPr lang="ru-RU"/>
        </a:p>
      </dgm:t>
    </dgm:pt>
    <dgm:pt modelId="{3FD7CD6E-1427-415A-9ABC-17D4C05B8CD5}" type="sibTrans" cxnId="{33DCC94E-EE6E-4C44-8544-0B8079A009E9}">
      <dgm:prSet/>
      <dgm:spPr/>
      <dgm:t>
        <a:bodyPr/>
        <a:lstStyle/>
        <a:p>
          <a:endParaRPr lang="ru-RU"/>
        </a:p>
      </dgm:t>
    </dgm:pt>
    <dgm:pt modelId="{A42AEB2F-5A2A-4183-B09C-72A8135B00E8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Общественно-экономический уклад</a:t>
          </a:r>
          <a:endParaRPr lang="ru-RU" b="1" dirty="0"/>
        </a:p>
      </dgm:t>
    </dgm:pt>
    <dgm:pt modelId="{4489E042-69DB-4F91-B20F-F9DB5B7F5FA9}" type="parTrans" cxnId="{4A2C89C5-2756-480F-81B4-99A1374F789E}">
      <dgm:prSet/>
      <dgm:spPr/>
      <dgm:t>
        <a:bodyPr/>
        <a:lstStyle/>
        <a:p>
          <a:endParaRPr lang="ru-RU"/>
        </a:p>
      </dgm:t>
    </dgm:pt>
    <dgm:pt modelId="{852BC8AD-05C2-45F2-99B6-CFC1781FEBEE}" type="sibTrans" cxnId="{4A2C89C5-2756-480F-81B4-99A1374F789E}">
      <dgm:prSet/>
      <dgm:spPr/>
      <dgm:t>
        <a:bodyPr/>
        <a:lstStyle/>
        <a:p>
          <a:endParaRPr lang="ru-RU"/>
        </a:p>
      </dgm:t>
    </dgm:pt>
    <dgm:pt modelId="{4423461F-A8CF-4701-BC6E-BBA177AEAC63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Развитие институтов гражданского общества</a:t>
          </a:r>
          <a:endParaRPr lang="ru-RU" b="1" dirty="0"/>
        </a:p>
      </dgm:t>
    </dgm:pt>
    <dgm:pt modelId="{8001ED8E-E018-45B2-840D-B937A108AA52}" type="parTrans" cxnId="{85B55C3E-441A-4198-9EC9-8E09C75A9379}">
      <dgm:prSet/>
      <dgm:spPr/>
      <dgm:t>
        <a:bodyPr/>
        <a:lstStyle/>
        <a:p>
          <a:endParaRPr lang="ru-RU"/>
        </a:p>
      </dgm:t>
    </dgm:pt>
    <dgm:pt modelId="{8194C3CC-BD09-4738-A6D8-61A435718DFE}" type="sibTrans" cxnId="{85B55C3E-441A-4198-9EC9-8E09C75A9379}">
      <dgm:prSet/>
      <dgm:spPr/>
      <dgm:t>
        <a:bodyPr/>
        <a:lstStyle/>
        <a:p>
          <a:endParaRPr lang="ru-RU"/>
        </a:p>
      </dgm:t>
    </dgm:pt>
    <dgm:pt modelId="{8ACE5221-6EFD-4F15-9070-AC1A7ACFB2E4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Устройство общества</a:t>
          </a:r>
          <a:endParaRPr lang="ru-RU" b="1" dirty="0"/>
        </a:p>
      </dgm:t>
    </dgm:pt>
    <dgm:pt modelId="{843C0E0B-F3DB-4468-A9BC-5F337BB2F505}" type="parTrans" cxnId="{BDA151A6-E346-47FE-B65D-60FD10EDA229}">
      <dgm:prSet/>
      <dgm:spPr/>
      <dgm:t>
        <a:bodyPr/>
        <a:lstStyle/>
        <a:p>
          <a:endParaRPr lang="ru-RU"/>
        </a:p>
      </dgm:t>
    </dgm:pt>
    <dgm:pt modelId="{A637276D-29A1-4576-8BA1-48651DAC84C6}" type="sibTrans" cxnId="{BDA151A6-E346-47FE-B65D-60FD10EDA229}">
      <dgm:prSet/>
      <dgm:spPr/>
      <dgm:t>
        <a:bodyPr/>
        <a:lstStyle/>
        <a:p>
          <a:endParaRPr lang="ru-RU"/>
        </a:p>
      </dgm:t>
    </dgm:pt>
    <dgm:pt modelId="{491A1723-8C02-481E-8A50-D25CF3FA2E4E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Система разрешения конфликтов и защиты прав человека</a:t>
          </a:r>
          <a:endParaRPr lang="ru-RU" b="1" dirty="0"/>
        </a:p>
      </dgm:t>
    </dgm:pt>
    <dgm:pt modelId="{16CD4513-9B6E-488D-A2EA-72FEC32B109E}" type="parTrans" cxnId="{0E37CCBF-7DF6-4A97-8969-338DD6799075}">
      <dgm:prSet/>
      <dgm:spPr/>
      <dgm:t>
        <a:bodyPr/>
        <a:lstStyle/>
        <a:p>
          <a:endParaRPr lang="ru-RU"/>
        </a:p>
      </dgm:t>
    </dgm:pt>
    <dgm:pt modelId="{82473098-7B0C-4B8A-837A-388BA7EB3816}" type="sibTrans" cxnId="{0E37CCBF-7DF6-4A97-8969-338DD6799075}">
      <dgm:prSet/>
      <dgm:spPr/>
      <dgm:t>
        <a:bodyPr/>
        <a:lstStyle/>
        <a:p>
          <a:endParaRPr lang="ru-RU"/>
        </a:p>
      </dgm:t>
    </dgm:pt>
    <dgm:pt modelId="{AB4DC89A-F938-412A-B35E-56DA92BBEEE1}" type="pres">
      <dgm:prSet presAssocID="{B995E508-17F4-4879-A586-15D29439EF9D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5176435-29F2-44FC-A960-2742B812A789}" type="pres">
      <dgm:prSet presAssocID="{E0083D57-739E-4AE8-80E5-8355E253436B}" presName="centerShape" presStyleLbl="node0" presStyleIdx="0" presStyleCnt="1"/>
      <dgm:spPr/>
    </dgm:pt>
    <dgm:pt modelId="{85FD2895-ACFF-44A1-BA73-E1D6C6C8B23D}" type="pres">
      <dgm:prSet presAssocID="{4489E042-69DB-4F91-B20F-F9DB5B7F5FA9}" presName="parTrans" presStyleLbl="bgSibTrans2D1" presStyleIdx="0" presStyleCnt="4"/>
      <dgm:spPr/>
    </dgm:pt>
    <dgm:pt modelId="{CB0CE496-51D2-48B6-AC47-CEB60A00A41A}" type="pres">
      <dgm:prSet presAssocID="{A42AEB2F-5A2A-4183-B09C-72A8135B00E8}" presName="node" presStyleLbl="node1" presStyleIdx="0" presStyleCnt="4">
        <dgm:presLayoutVars>
          <dgm:bulletEnabled val="1"/>
        </dgm:presLayoutVars>
      </dgm:prSet>
      <dgm:spPr/>
    </dgm:pt>
    <dgm:pt modelId="{13BDC6B2-CBA8-4389-8EDF-631DCBA89BFE}" type="pres">
      <dgm:prSet presAssocID="{843C0E0B-F3DB-4468-A9BC-5F337BB2F505}" presName="parTrans" presStyleLbl="bgSibTrans2D1" presStyleIdx="1" presStyleCnt="4"/>
      <dgm:spPr/>
    </dgm:pt>
    <dgm:pt modelId="{01312A8F-1EB3-4F03-8FC1-8217757D7F22}" type="pres">
      <dgm:prSet presAssocID="{8ACE5221-6EFD-4F15-9070-AC1A7ACFB2E4}" presName="node" presStyleLbl="node1" presStyleIdx="1" presStyleCnt="4">
        <dgm:presLayoutVars>
          <dgm:bulletEnabled val="1"/>
        </dgm:presLayoutVars>
      </dgm:prSet>
      <dgm:spPr/>
    </dgm:pt>
    <dgm:pt modelId="{1D61B2E9-2559-4307-A73E-F8E8B71F1381}" type="pres">
      <dgm:prSet presAssocID="{8001ED8E-E018-45B2-840D-B937A108AA52}" presName="parTrans" presStyleLbl="bgSibTrans2D1" presStyleIdx="2" presStyleCnt="4"/>
      <dgm:spPr/>
    </dgm:pt>
    <dgm:pt modelId="{82BD6FB4-B908-411B-9EEB-873BC35A239B}" type="pres">
      <dgm:prSet presAssocID="{4423461F-A8CF-4701-BC6E-BBA177AEAC63}" presName="node" presStyleLbl="node1" presStyleIdx="2" presStyleCnt="4">
        <dgm:presLayoutVars>
          <dgm:bulletEnabled val="1"/>
        </dgm:presLayoutVars>
      </dgm:prSet>
      <dgm:spPr/>
    </dgm:pt>
    <dgm:pt modelId="{1594D359-532B-44F9-91C5-E6D26366EE96}" type="pres">
      <dgm:prSet presAssocID="{16CD4513-9B6E-488D-A2EA-72FEC32B109E}" presName="parTrans" presStyleLbl="bgSibTrans2D1" presStyleIdx="3" presStyleCnt="4"/>
      <dgm:spPr/>
    </dgm:pt>
    <dgm:pt modelId="{8CAE681D-49A0-41CE-ADC4-3144A2AB1A9C}" type="pres">
      <dgm:prSet presAssocID="{491A1723-8C02-481E-8A50-D25CF3FA2E4E}" presName="node" presStyleLbl="node1" presStyleIdx="3" presStyleCnt="4">
        <dgm:presLayoutVars>
          <dgm:bulletEnabled val="1"/>
        </dgm:presLayoutVars>
      </dgm:prSet>
      <dgm:spPr/>
    </dgm:pt>
  </dgm:ptLst>
  <dgm:cxnLst>
    <dgm:cxn modelId="{9F803F74-72D7-4BF3-A949-297DAEE73105}" type="presOf" srcId="{491A1723-8C02-481E-8A50-D25CF3FA2E4E}" destId="{8CAE681D-49A0-41CE-ADC4-3144A2AB1A9C}" srcOrd="0" destOrd="0" presId="urn:microsoft.com/office/officeart/2005/8/layout/radial4"/>
    <dgm:cxn modelId="{F7599797-DC92-444D-9428-0857D3A34987}" type="presOf" srcId="{E0083D57-739E-4AE8-80E5-8355E253436B}" destId="{95176435-29F2-44FC-A960-2742B812A789}" srcOrd="0" destOrd="0" presId="urn:microsoft.com/office/officeart/2005/8/layout/radial4"/>
    <dgm:cxn modelId="{934C6033-EE18-4ECD-B4E8-7891F3E68A81}" type="presOf" srcId="{16CD4513-9B6E-488D-A2EA-72FEC32B109E}" destId="{1594D359-532B-44F9-91C5-E6D26366EE96}" srcOrd="0" destOrd="0" presId="urn:microsoft.com/office/officeart/2005/8/layout/radial4"/>
    <dgm:cxn modelId="{9A64CA9C-559E-4546-B3C7-E4DFEE768E92}" type="presOf" srcId="{B995E508-17F4-4879-A586-15D29439EF9D}" destId="{AB4DC89A-F938-412A-B35E-56DA92BBEEE1}" srcOrd="0" destOrd="0" presId="urn:microsoft.com/office/officeart/2005/8/layout/radial4"/>
    <dgm:cxn modelId="{546D5EF3-CC42-4DDF-A7A1-7843E546C07C}" type="presOf" srcId="{843C0E0B-F3DB-4468-A9BC-5F337BB2F505}" destId="{13BDC6B2-CBA8-4389-8EDF-631DCBA89BFE}" srcOrd="0" destOrd="0" presId="urn:microsoft.com/office/officeart/2005/8/layout/radial4"/>
    <dgm:cxn modelId="{758AE4D6-E8E0-4CA1-A61E-392FCBA64F04}" type="presOf" srcId="{8001ED8E-E018-45B2-840D-B937A108AA52}" destId="{1D61B2E9-2559-4307-A73E-F8E8B71F1381}" srcOrd="0" destOrd="0" presId="urn:microsoft.com/office/officeart/2005/8/layout/radial4"/>
    <dgm:cxn modelId="{06A0C44A-7743-4D9A-9B52-479A3573C891}" type="presOf" srcId="{4489E042-69DB-4F91-B20F-F9DB5B7F5FA9}" destId="{85FD2895-ACFF-44A1-BA73-E1D6C6C8B23D}" srcOrd="0" destOrd="0" presId="urn:microsoft.com/office/officeart/2005/8/layout/radial4"/>
    <dgm:cxn modelId="{4A2C89C5-2756-480F-81B4-99A1374F789E}" srcId="{E0083D57-739E-4AE8-80E5-8355E253436B}" destId="{A42AEB2F-5A2A-4183-B09C-72A8135B00E8}" srcOrd="0" destOrd="0" parTransId="{4489E042-69DB-4F91-B20F-F9DB5B7F5FA9}" sibTransId="{852BC8AD-05C2-45F2-99B6-CFC1781FEBEE}"/>
    <dgm:cxn modelId="{33DCC94E-EE6E-4C44-8544-0B8079A009E9}" srcId="{B995E508-17F4-4879-A586-15D29439EF9D}" destId="{E0083D57-739E-4AE8-80E5-8355E253436B}" srcOrd="0" destOrd="0" parTransId="{28B67FE9-003F-4E81-801A-C94A7293CEAC}" sibTransId="{3FD7CD6E-1427-415A-9ABC-17D4C05B8CD5}"/>
    <dgm:cxn modelId="{0FE20A62-40F6-4842-9729-8F5B6204EC6C}" type="presOf" srcId="{8ACE5221-6EFD-4F15-9070-AC1A7ACFB2E4}" destId="{01312A8F-1EB3-4F03-8FC1-8217757D7F22}" srcOrd="0" destOrd="0" presId="urn:microsoft.com/office/officeart/2005/8/layout/radial4"/>
    <dgm:cxn modelId="{85B55C3E-441A-4198-9EC9-8E09C75A9379}" srcId="{E0083D57-739E-4AE8-80E5-8355E253436B}" destId="{4423461F-A8CF-4701-BC6E-BBA177AEAC63}" srcOrd="2" destOrd="0" parTransId="{8001ED8E-E018-45B2-840D-B937A108AA52}" sibTransId="{8194C3CC-BD09-4738-A6D8-61A435718DFE}"/>
    <dgm:cxn modelId="{BDA151A6-E346-47FE-B65D-60FD10EDA229}" srcId="{E0083D57-739E-4AE8-80E5-8355E253436B}" destId="{8ACE5221-6EFD-4F15-9070-AC1A7ACFB2E4}" srcOrd="1" destOrd="0" parTransId="{843C0E0B-F3DB-4468-A9BC-5F337BB2F505}" sibTransId="{A637276D-29A1-4576-8BA1-48651DAC84C6}"/>
    <dgm:cxn modelId="{A61821A7-34AC-4570-B045-11954DDF53CA}" type="presOf" srcId="{A42AEB2F-5A2A-4183-B09C-72A8135B00E8}" destId="{CB0CE496-51D2-48B6-AC47-CEB60A00A41A}" srcOrd="0" destOrd="0" presId="urn:microsoft.com/office/officeart/2005/8/layout/radial4"/>
    <dgm:cxn modelId="{0E37CCBF-7DF6-4A97-8969-338DD6799075}" srcId="{E0083D57-739E-4AE8-80E5-8355E253436B}" destId="{491A1723-8C02-481E-8A50-D25CF3FA2E4E}" srcOrd="3" destOrd="0" parTransId="{16CD4513-9B6E-488D-A2EA-72FEC32B109E}" sibTransId="{82473098-7B0C-4B8A-837A-388BA7EB3816}"/>
    <dgm:cxn modelId="{F61012DC-4436-4250-ACAB-43C9C43AF836}" type="presOf" srcId="{4423461F-A8CF-4701-BC6E-BBA177AEAC63}" destId="{82BD6FB4-B908-411B-9EEB-873BC35A239B}" srcOrd="0" destOrd="0" presId="urn:microsoft.com/office/officeart/2005/8/layout/radial4"/>
    <dgm:cxn modelId="{CA8AD318-B5FE-4137-B7E0-06CAFF545466}" type="presParOf" srcId="{AB4DC89A-F938-412A-B35E-56DA92BBEEE1}" destId="{95176435-29F2-44FC-A960-2742B812A789}" srcOrd="0" destOrd="0" presId="urn:microsoft.com/office/officeart/2005/8/layout/radial4"/>
    <dgm:cxn modelId="{7DB97FC1-ABA2-4665-BE47-66C6045F62B0}" type="presParOf" srcId="{AB4DC89A-F938-412A-B35E-56DA92BBEEE1}" destId="{85FD2895-ACFF-44A1-BA73-E1D6C6C8B23D}" srcOrd="1" destOrd="0" presId="urn:microsoft.com/office/officeart/2005/8/layout/radial4"/>
    <dgm:cxn modelId="{63EF7BEA-F16C-4B70-A7EA-B64C3EBEF0C0}" type="presParOf" srcId="{AB4DC89A-F938-412A-B35E-56DA92BBEEE1}" destId="{CB0CE496-51D2-48B6-AC47-CEB60A00A41A}" srcOrd="2" destOrd="0" presId="urn:microsoft.com/office/officeart/2005/8/layout/radial4"/>
    <dgm:cxn modelId="{8C7DB457-2860-44BD-BE6B-A02EA2214AEB}" type="presParOf" srcId="{AB4DC89A-F938-412A-B35E-56DA92BBEEE1}" destId="{13BDC6B2-CBA8-4389-8EDF-631DCBA89BFE}" srcOrd="3" destOrd="0" presId="urn:microsoft.com/office/officeart/2005/8/layout/radial4"/>
    <dgm:cxn modelId="{8369C52A-7F1E-48AB-9555-6C8CDA5A934F}" type="presParOf" srcId="{AB4DC89A-F938-412A-B35E-56DA92BBEEE1}" destId="{01312A8F-1EB3-4F03-8FC1-8217757D7F22}" srcOrd="4" destOrd="0" presId="urn:microsoft.com/office/officeart/2005/8/layout/radial4"/>
    <dgm:cxn modelId="{A13D6A80-AD61-4306-910C-B16D422FDFFB}" type="presParOf" srcId="{AB4DC89A-F938-412A-B35E-56DA92BBEEE1}" destId="{1D61B2E9-2559-4307-A73E-F8E8B71F1381}" srcOrd="5" destOrd="0" presId="urn:microsoft.com/office/officeart/2005/8/layout/radial4"/>
    <dgm:cxn modelId="{CE03BF21-7AC1-43D4-A309-8206838AA99F}" type="presParOf" srcId="{AB4DC89A-F938-412A-B35E-56DA92BBEEE1}" destId="{82BD6FB4-B908-411B-9EEB-873BC35A239B}" srcOrd="6" destOrd="0" presId="urn:microsoft.com/office/officeart/2005/8/layout/radial4"/>
    <dgm:cxn modelId="{DF866725-58D9-4C12-8034-E94F249D09C9}" type="presParOf" srcId="{AB4DC89A-F938-412A-B35E-56DA92BBEEE1}" destId="{1594D359-532B-44F9-91C5-E6D26366EE96}" srcOrd="7" destOrd="0" presId="urn:microsoft.com/office/officeart/2005/8/layout/radial4"/>
    <dgm:cxn modelId="{B31FA920-4A56-4D69-B711-3A83B4684AD4}" type="presParOf" srcId="{AB4DC89A-F938-412A-B35E-56DA92BBEEE1}" destId="{8CAE681D-49A0-41CE-ADC4-3144A2AB1A9C}" srcOrd="8" destOrd="0" presId="urn:microsoft.com/office/officeart/2005/8/layout/radial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AFBBE7-34F0-4BC5-8135-2C2D0CD05DE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3CA3B68-EE6B-4172-9860-2B1EF15A68CC}">
      <dgm:prSet phldrT="[Текст]" custT="1"/>
      <dgm:spPr/>
      <dgm:t>
        <a:bodyPr/>
        <a:lstStyle/>
        <a:p>
          <a:r>
            <a:rPr lang="ru-RU" sz="2800" b="1" dirty="0" smtClean="0"/>
            <a:t>Модели</a:t>
          </a:r>
          <a:endParaRPr lang="ru-RU" sz="2800" b="1" dirty="0"/>
        </a:p>
      </dgm:t>
    </dgm:pt>
    <dgm:pt modelId="{994F2616-D18E-41C9-A914-9E758946CF1B}" type="parTrans" cxnId="{49107B74-A17A-41AC-A2F5-6C17DA542122}">
      <dgm:prSet/>
      <dgm:spPr/>
      <dgm:t>
        <a:bodyPr/>
        <a:lstStyle/>
        <a:p>
          <a:endParaRPr lang="ru-RU"/>
        </a:p>
      </dgm:t>
    </dgm:pt>
    <dgm:pt modelId="{5D103152-F02C-494C-873E-23B40D8A1D38}" type="sibTrans" cxnId="{49107B74-A17A-41AC-A2F5-6C17DA542122}">
      <dgm:prSet/>
      <dgm:spPr/>
      <dgm:t>
        <a:bodyPr/>
        <a:lstStyle/>
        <a:p>
          <a:endParaRPr lang="ru-RU"/>
        </a:p>
      </dgm:t>
    </dgm:pt>
    <dgm:pt modelId="{643BF3BA-4074-4B8E-A931-F190ED9CC6F3}">
      <dgm:prSet phldrT="[Текст]" custT="1"/>
      <dgm:spPr/>
      <dgm:t>
        <a:bodyPr/>
        <a:lstStyle/>
        <a:p>
          <a:r>
            <a:rPr lang="ru-RU" sz="1600" b="1" dirty="0" err="1" smtClean="0"/>
            <a:t>Манипулятивная</a:t>
          </a:r>
          <a:endParaRPr lang="ru-RU" sz="1600" b="1" dirty="0"/>
        </a:p>
      </dgm:t>
    </dgm:pt>
    <dgm:pt modelId="{EF570AEE-C03F-49D1-B310-37023CC05D01}" type="parTrans" cxnId="{52EC4127-B3FB-4086-9CBF-36C1380C1274}">
      <dgm:prSet/>
      <dgm:spPr/>
      <dgm:t>
        <a:bodyPr/>
        <a:lstStyle/>
        <a:p>
          <a:endParaRPr lang="ru-RU"/>
        </a:p>
      </dgm:t>
    </dgm:pt>
    <dgm:pt modelId="{6DF04489-4C9E-4A5E-A159-D305C3216876}" type="sibTrans" cxnId="{52EC4127-B3FB-4086-9CBF-36C1380C1274}">
      <dgm:prSet/>
      <dgm:spPr/>
      <dgm:t>
        <a:bodyPr/>
        <a:lstStyle/>
        <a:p>
          <a:endParaRPr lang="ru-RU"/>
        </a:p>
      </dgm:t>
    </dgm:pt>
    <dgm:pt modelId="{118196AC-B66A-4D13-8BA4-6A43A03223D4}">
      <dgm:prSet phldrT="[Текст]" custT="1"/>
      <dgm:spPr/>
      <dgm:t>
        <a:bodyPr/>
        <a:lstStyle/>
        <a:p>
          <a:r>
            <a:rPr lang="ru-RU" sz="1600" b="1" dirty="0" smtClean="0"/>
            <a:t>Информирования</a:t>
          </a:r>
          <a:endParaRPr lang="ru-RU" sz="1600" b="1" dirty="0"/>
        </a:p>
      </dgm:t>
    </dgm:pt>
    <dgm:pt modelId="{1B72AE3C-CAA7-48E6-8A72-DF70C36D43AF}" type="parTrans" cxnId="{F0BBB0AD-8ADD-45A5-9A97-D8DB2C54D0CB}">
      <dgm:prSet/>
      <dgm:spPr/>
      <dgm:t>
        <a:bodyPr/>
        <a:lstStyle/>
        <a:p>
          <a:endParaRPr lang="ru-RU"/>
        </a:p>
      </dgm:t>
    </dgm:pt>
    <dgm:pt modelId="{DAF62C1C-9181-4841-84D1-8F3DBE7CCB3E}" type="sibTrans" cxnId="{F0BBB0AD-8ADD-45A5-9A97-D8DB2C54D0CB}">
      <dgm:prSet/>
      <dgm:spPr/>
      <dgm:t>
        <a:bodyPr/>
        <a:lstStyle/>
        <a:p>
          <a:endParaRPr lang="ru-RU"/>
        </a:p>
      </dgm:t>
    </dgm:pt>
    <dgm:pt modelId="{C5740922-487E-4A58-813D-84F62366CEBD}">
      <dgm:prSet/>
      <dgm:spPr/>
      <dgm:t>
        <a:bodyPr/>
        <a:lstStyle/>
        <a:p>
          <a:r>
            <a:rPr lang="ru-RU" b="1" dirty="0" smtClean="0"/>
            <a:t>Партнерская</a:t>
          </a:r>
          <a:endParaRPr lang="ru-RU" b="1" dirty="0"/>
        </a:p>
      </dgm:t>
    </dgm:pt>
    <dgm:pt modelId="{6DEDBC28-8B03-4EB6-AF1D-3D7E364E2F93}" type="parTrans" cxnId="{3C160A5F-88D1-4773-AC21-5E64215F8366}">
      <dgm:prSet/>
      <dgm:spPr/>
      <dgm:t>
        <a:bodyPr/>
        <a:lstStyle/>
        <a:p>
          <a:endParaRPr lang="ru-RU"/>
        </a:p>
      </dgm:t>
    </dgm:pt>
    <dgm:pt modelId="{DC8C932B-8EDE-4325-8AD4-D7CF7D0A9BAC}" type="sibTrans" cxnId="{3C160A5F-88D1-4773-AC21-5E64215F8366}">
      <dgm:prSet/>
      <dgm:spPr/>
      <dgm:t>
        <a:bodyPr/>
        <a:lstStyle/>
        <a:p>
          <a:endParaRPr lang="ru-RU"/>
        </a:p>
      </dgm:t>
    </dgm:pt>
    <dgm:pt modelId="{87DE1A7B-DA31-4792-BD2A-CD1EDBF77420}">
      <dgm:prSet custT="1"/>
      <dgm:spPr/>
      <dgm:t>
        <a:bodyPr/>
        <a:lstStyle/>
        <a:p>
          <a:r>
            <a:rPr lang="ru-RU" sz="1600" b="1" dirty="0" smtClean="0"/>
            <a:t>Взаимопонимания</a:t>
          </a:r>
          <a:endParaRPr lang="ru-RU" sz="1600" b="1" dirty="0"/>
        </a:p>
      </dgm:t>
    </dgm:pt>
    <dgm:pt modelId="{DD201E49-E6B5-4F41-A35F-04C85F4A8D1B}" type="parTrans" cxnId="{768B5D96-AE9C-49A2-BEEB-13B022E11FCA}">
      <dgm:prSet/>
      <dgm:spPr/>
      <dgm:t>
        <a:bodyPr/>
        <a:lstStyle/>
        <a:p>
          <a:endParaRPr lang="ru-RU"/>
        </a:p>
      </dgm:t>
    </dgm:pt>
    <dgm:pt modelId="{83797C0E-09A2-4C03-9B71-1AD4F4EF399D}" type="sibTrans" cxnId="{768B5D96-AE9C-49A2-BEEB-13B022E11FCA}">
      <dgm:prSet/>
      <dgm:spPr/>
      <dgm:t>
        <a:bodyPr/>
        <a:lstStyle/>
        <a:p>
          <a:endParaRPr lang="ru-RU"/>
        </a:p>
      </dgm:t>
    </dgm:pt>
    <dgm:pt modelId="{E0242C3B-9B19-4658-9045-3A35E099FB22}" type="pres">
      <dgm:prSet presAssocID="{0FAFBBE7-34F0-4BC5-8135-2C2D0CD05DE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A221B22-5A23-432D-B632-362534D388C3}" type="pres">
      <dgm:prSet presAssocID="{03CA3B68-EE6B-4172-9860-2B1EF15A68CC}" presName="hierRoot1" presStyleCnt="0"/>
      <dgm:spPr/>
    </dgm:pt>
    <dgm:pt modelId="{084E9CBB-21F3-454D-B193-B6906B0D8BFD}" type="pres">
      <dgm:prSet presAssocID="{03CA3B68-EE6B-4172-9860-2B1EF15A68CC}" presName="composite" presStyleCnt="0"/>
      <dgm:spPr/>
    </dgm:pt>
    <dgm:pt modelId="{6C8BEF41-0CD2-4CE2-9506-C2146A8E451C}" type="pres">
      <dgm:prSet presAssocID="{03CA3B68-EE6B-4172-9860-2B1EF15A68CC}" presName="background" presStyleLbl="node0" presStyleIdx="0" presStyleCnt="1"/>
      <dgm:spPr/>
    </dgm:pt>
    <dgm:pt modelId="{53BA38A8-F8AD-4D03-B4D0-22D5746E667D}" type="pres">
      <dgm:prSet presAssocID="{03CA3B68-EE6B-4172-9860-2B1EF15A68CC}" presName="text" presStyleLbl="fgAcc0" presStyleIdx="0" presStyleCnt="1" custScaleX="131856" custLinFactNeighborX="-1580" custLinFactNeighborY="-85206">
        <dgm:presLayoutVars>
          <dgm:chPref val="3"/>
        </dgm:presLayoutVars>
      </dgm:prSet>
      <dgm:spPr/>
    </dgm:pt>
    <dgm:pt modelId="{B49BF649-BE93-46FC-869B-70921A754C66}" type="pres">
      <dgm:prSet presAssocID="{03CA3B68-EE6B-4172-9860-2B1EF15A68CC}" presName="hierChild2" presStyleCnt="0"/>
      <dgm:spPr/>
    </dgm:pt>
    <dgm:pt modelId="{DA501A4E-8124-4857-87B3-AFE28075305E}" type="pres">
      <dgm:prSet presAssocID="{EF570AEE-C03F-49D1-B310-37023CC05D01}" presName="Name10" presStyleLbl="parChTrans1D2" presStyleIdx="0" presStyleCnt="4"/>
      <dgm:spPr/>
    </dgm:pt>
    <dgm:pt modelId="{97ACD6D9-FA37-4A40-872C-67194618C1F2}" type="pres">
      <dgm:prSet presAssocID="{643BF3BA-4074-4B8E-A931-F190ED9CC6F3}" presName="hierRoot2" presStyleCnt="0"/>
      <dgm:spPr/>
    </dgm:pt>
    <dgm:pt modelId="{AE94F95B-6E88-4581-86F9-8E975A1B7D72}" type="pres">
      <dgm:prSet presAssocID="{643BF3BA-4074-4B8E-A931-F190ED9CC6F3}" presName="composite2" presStyleCnt="0"/>
      <dgm:spPr/>
    </dgm:pt>
    <dgm:pt modelId="{6D7BF6B5-37FE-4871-903B-3E97AF1D8B94}" type="pres">
      <dgm:prSet presAssocID="{643BF3BA-4074-4B8E-A931-F190ED9CC6F3}" presName="background2" presStyleLbl="node2" presStyleIdx="0" presStyleCnt="4"/>
      <dgm:spPr/>
    </dgm:pt>
    <dgm:pt modelId="{CEACCB32-2008-4EEA-AC98-CFB7C58FF18E}" type="pres">
      <dgm:prSet presAssocID="{643BF3BA-4074-4B8E-A931-F190ED9CC6F3}" presName="text2" presStyleLbl="fgAcc2" presStyleIdx="0" presStyleCnt="4" custScaleX="114865">
        <dgm:presLayoutVars>
          <dgm:chPref val="3"/>
        </dgm:presLayoutVars>
      </dgm:prSet>
      <dgm:spPr/>
    </dgm:pt>
    <dgm:pt modelId="{F8D4C31D-E16C-4DC9-8615-4D2B8169830E}" type="pres">
      <dgm:prSet presAssocID="{643BF3BA-4074-4B8E-A931-F190ED9CC6F3}" presName="hierChild3" presStyleCnt="0"/>
      <dgm:spPr/>
    </dgm:pt>
    <dgm:pt modelId="{2AC89BC5-E2A3-4424-831D-4BBD6DB1D0B1}" type="pres">
      <dgm:prSet presAssocID="{1B72AE3C-CAA7-48E6-8A72-DF70C36D43AF}" presName="Name10" presStyleLbl="parChTrans1D2" presStyleIdx="1" presStyleCnt="4"/>
      <dgm:spPr/>
    </dgm:pt>
    <dgm:pt modelId="{E6C6C828-E7D2-405F-818D-D30A68EE0BF3}" type="pres">
      <dgm:prSet presAssocID="{118196AC-B66A-4D13-8BA4-6A43A03223D4}" presName="hierRoot2" presStyleCnt="0"/>
      <dgm:spPr/>
    </dgm:pt>
    <dgm:pt modelId="{1713E5BF-FD1B-4FDF-BA08-378951600ABE}" type="pres">
      <dgm:prSet presAssocID="{118196AC-B66A-4D13-8BA4-6A43A03223D4}" presName="composite2" presStyleCnt="0"/>
      <dgm:spPr/>
    </dgm:pt>
    <dgm:pt modelId="{82655834-9783-41DA-BFFE-A665D0B7B4FC}" type="pres">
      <dgm:prSet presAssocID="{118196AC-B66A-4D13-8BA4-6A43A03223D4}" presName="background2" presStyleLbl="node2" presStyleIdx="1" presStyleCnt="4"/>
      <dgm:spPr/>
    </dgm:pt>
    <dgm:pt modelId="{766DCE2D-AB94-4976-B21E-71D9895850C6}" type="pres">
      <dgm:prSet presAssocID="{118196AC-B66A-4D13-8BA4-6A43A03223D4}" presName="text2" presStyleLbl="fgAcc2" presStyleIdx="1" presStyleCnt="4" custScaleX="126325">
        <dgm:presLayoutVars>
          <dgm:chPref val="3"/>
        </dgm:presLayoutVars>
      </dgm:prSet>
      <dgm:spPr/>
    </dgm:pt>
    <dgm:pt modelId="{0B462509-97AC-433B-A2BF-04AB31E649FD}" type="pres">
      <dgm:prSet presAssocID="{118196AC-B66A-4D13-8BA4-6A43A03223D4}" presName="hierChild3" presStyleCnt="0"/>
      <dgm:spPr/>
    </dgm:pt>
    <dgm:pt modelId="{5FA3D9E3-BF38-4923-AA46-36AFB4D42EFF}" type="pres">
      <dgm:prSet presAssocID="{DD201E49-E6B5-4F41-A35F-04C85F4A8D1B}" presName="Name10" presStyleLbl="parChTrans1D2" presStyleIdx="2" presStyleCnt="4"/>
      <dgm:spPr/>
    </dgm:pt>
    <dgm:pt modelId="{913388C6-1261-47E1-8764-10E9413F0F4B}" type="pres">
      <dgm:prSet presAssocID="{87DE1A7B-DA31-4792-BD2A-CD1EDBF77420}" presName="hierRoot2" presStyleCnt="0"/>
      <dgm:spPr/>
    </dgm:pt>
    <dgm:pt modelId="{69A91779-195D-427A-BAE7-1DB4E175E334}" type="pres">
      <dgm:prSet presAssocID="{87DE1A7B-DA31-4792-BD2A-CD1EDBF77420}" presName="composite2" presStyleCnt="0"/>
      <dgm:spPr/>
    </dgm:pt>
    <dgm:pt modelId="{047DF325-F655-4856-836B-FA7CC39DA8A9}" type="pres">
      <dgm:prSet presAssocID="{87DE1A7B-DA31-4792-BD2A-CD1EDBF77420}" presName="background2" presStyleLbl="node2" presStyleIdx="2" presStyleCnt="4"/>
      <dgm:spPr/>
    </dgm:pt>
    <dgm:pt modelId="{BE5ED38F-1121-4C2A-9F2E-18E498DCD03C}" type="pres">
      <dgm:prSet presAssocID="{87DE1A7B-DA31-4792-BD2A-CD1EDBF77420}" presName="text2" presStyleLbl="fgAcc2" presStyleIdx="2" presStyleCnt="4" custScaleX="129424">
        <dgm:presLayoutVars>
          <dgm:chPref val="3"/>
        </dgm:presLayoutVars>
      </dgm:prSet>
      <dgm:spPr/>
    </dgm:pt>
    <dgm:pt modelId="{8D8AC863-C769-4F77-B5D5-10F842536AA6}" type="pres">
      <dgm:prSet presAssocID="{87DE1A7B-DA31-4792-BD2A-CD1EDBF77420}" presName="hierChild3" presStyleCnt="0"/>
      <dgm:spPr/>
    </dgm:pt>
    <dgm:pt modelId="{8C3D3CD1-A000-495C-A47F-3EDB32AC4E39}" type="pres">
      <dgm:prSet presAssocID="{6DEDBC28-8B03-4EB6-AF1D-3D7E364E2F93}" presName="Name10" presStyleLbl="parChTrans1D2" presStyleIdx="3" presStyleCnt="4"/>
      <dgm:spPr/>
    </dgm:pt>
    <dgm:pt modelId="{C030E2CA-6AC5-4D94-BEAF-486FA1E8DD2F}" type="pres">
      <dgm:prSet presAssocID="{C5740922-487E-4A58-813D-84F62366CEBD}" presName="hierRoot2" presStyleCnt="0"/>
      <dgm:spPr/>
    </dgm:pt>
    <dgm:pt modelId="{5338E0FC-9F31-492F-8BF8-63F36590B87E}" type="pres">
      <dgm:prSet presAssocID="{C5740922-487E-4A58-813D-84F62366CEBD}" presName="composite2" presStyleCnt="0"/>
      <dgm:spPr/>
    </dgm:pt>
    <dgm:pt modelId="{FB9782AB-FE59-4289-9C16-ABF9ADF335A9}" type="pres">
      <dgm:prSet presAssocID="{C5740922-487E-4A58-813D-84F62366CEBD}" presName="background2" presStyleLbl="node2" presStyleIdx="3" presStyleCnt="4"/>
      <dgm:spPr/>
    </dgm:pt>
    <dgm:pt modelId="{C910D55A-331F-49EC-B475-B97274C5A0CE}" type="pres">
      <dgm:prSet presAssocID="{C5740922-487E-4A58-813D-84F62366CEBD}" presName="text2" presStyleLbl="fgAcc2" presStyleIdx="3" presStyleCnt="4">
        <dgm:presLayoutVars>
          <dgm:chPref val="3"/>
        </dgm:presLayoutVars>
      </dgm:prSet>
      <dgm:spPr/>
    </dgm:pt>
    <dgm:pt modelId="{2390868B-D6E9-422C-AA40-9C76563E95B2}" type="pres">
      <dgm:prSet presAssocID="{C5740922-487E-4A58-813D-84F62366CEBD}" presName="hierChild3" presStyleCnt="0"/>
      <dgm:spPr/>
    </dgm:pt>
  </dgm:ptLst>
  <dgm:cxnLst>
    <dgm:cxn modelId="{A3F9E44D-56A8-419A-804B-0EA4C2A94DFA}" type="presOf" srcId="{6DEDBC28-8B03-4EB6-AF1D-3D7E364E2F93}" destId="{8C3D3CD1-A000-495C-A47F-3EDB32AC4E39}" srcOrd="0" destOrd="0" presId="urn:microsoft.com/office/officeart/2005/8/layout/hierarchy1"/>
    <dgm:cxn modelId="{768B5D96-AE9C-49A2-BEEB-13B022E11FCA}" srcId="{03CA3B68-EE6B-4172-9860-2B1EF15A68CC}" destId="{87DE1A7B-DA31-4792-BD2A-CD1EDBF77420}" srcOrd="2" destOrd="0" parTransId="{DD201E49-E6B5-4F41-A35F-04C85F4A8D1B}" sibTransId="{83797C0E-09A2-4C03-9B71-1AD4F4EF399D}"/>
    <dgm:cxn modelId="{3C160A5F-88D1-4773-AC21-5E64215F8366}" srcId="{03CA3B68-EE6B-4172-9860-2B1EF15A68CC}" destId="{C5740922-487E-4A58-813D-84F62366CEBD}" srcOrd="3" destOrd="0" parTransId="{6DEDBC28-8B03-4EB6-AF1D-3D7E364E2F93}" sibTransId="{DC8C932B-8EDE-4325-8AD4-D7CF7D0A9BAC}"/>
    <dgm:cxn modelId="{52EC4127-B3FB-4086-9CBF-36C1380C1274}" srcId="{03CA3B68-EE6B-4172-9860-2B1EF15A68CC}" destId="{643BF3BA-4074-4B8E-A931-F190ED9CC6F3}" srcOrd="0" destOrd="0" parTransId="{EF570AEE-C03F-49D1-B310-37023CC05D01}" sibTransId="{6DF04489-4C9E-4A5E-A159-D305C3216876}"/>
    <dgm:cxn modelId="{38D2A86A-A9FB-4BC6-A861-B22C88B58EE3}" type="presOf" srcId="{0FAFBBE7-34F0-4BC5-8135-2C2D0CD05DEF}" destId="{E0242C3B-9B19-4658-9045-3A35E099FB22}" srcOrd="0" destOrd="0" presId="urn:microsoft.com/office/officeart/2005/8/layout/hierarchy1"/>
    <dgm:cxn modelId="{1A0D2B1C-142A-479B-9D7C-D2E8A7018F68}" type="presOf" srcId="{87DE1A7B-DA31-4792-BD2A-CD1EDBF77420}" destId="{BE5ED38F-1121-4C2A-9F2E-18E498DCD03C}" srcOrd="0" destOrd="0" presId="urn:microsoft.com/office/officeart/2005/8/layout/hierarchy1"/>
    <dgm:cxn modelId="{7FE533AB-654F-4310-A78C-FDE77676443B}" type="presOf" srcId="{C5740922-487E-4A58-813D-84F62366CEBD}" destId="{C910D55A-331F-49EC-B475-B97274C5A0CE}" srcOrd="0" destOrd="0" presId="urn:microsoft.com/office/officeart/2005/8/layout/hierarchy1"/>
    <dgm:cxn modelId="{ECAED364-6346-43D2-A093-0F9DCF4FC29D}" type="presOf" srcId="{03CA3B68-EE6B-4172-9860-2B1EF15A68CC}" destId="{53BA38A8-F8AD-4D03-B4D0-22D5746E667D}" srcOrd="0" destOrd="0" presId="urn:microsoft.com/office/officeart/2005/8/layout/hierarchy1"/>
    <dgm:cxn modelId="{50CD1670-4A1E-421C-AD02-CB693274A4B1}" type="presOf" srcId="{EF570AEE-C03F-49D1-B310-37023CC05D01}" destId="{DA501A4E-8124-4857-87B3-AFE28075305E}" srcOrd="0" destOrd="0" presId="urn:microsoft.com/office/officeart/2005/8/layout/hierarchy1"/>
    <dgm:cxn modelId="{D073FF08-179C-4B27-98D2-A343CCDA2A17}" type="presOf" srcId="{643BF3BA-4074-4B8E-A931-F190ED9CC6F3}" destId="{CEACCB32-2008-4EEA-AC98-CFB7C58FF18E}" srcOrd="0" destOrd="0" presId="urn:microsoft.com/office/officeart/2005/8/layout/hierarchy1"/>
    <dgm:cxn modelId="{F0BBB0AD-8ADD-45A5-9A97-D8DB2C54D0CB}" srcId="{03CA3B68-EE6B-4172-9860-2B1EF15A68CC}" destId="{118196AC-B66A-4D13-8BA4-6A43A03223D4}" srcOrd="1" destOrd="0" parTransId="{1B72AE3C-CAA7-48E6-8A72-DF70C36D43AF}" sibTransId="{DAF62C1C-9181-4841-84D1-8F3DBE7CCB3E}"/>
    <dgm:cxn modelId="{A23FB9AC-7995-4B50-8796-9D6B7F9B237E}" type="presOf" srcId="{DD201E49-E6B5-4F41-A35F-04C85F4A8D1B}" destId="{5FA3D9E3-BF38-4923-AA46-36AFB4D42EFF}" srcOrd="0" destOrd="0" presId="urn:microsoft.com/office/officeart/2005/8/layout/hierarchy1"/>
    <dgm:cxn modelId="{49107B74-A17A-41AC-A2F5-6C17DA542122}" srcId="{0FAFBBE7-34F0-4BC5-8135-2C2D0CD05DEF}" destId="{03CA3B68-EE6B-4172-9860-2B1EF15A68CC}" srcOrd="0" destOrd="0" parTransId="{994F2616-D18E-41C9-A914-9E758946CF1B}" sibTransId="{5D103152-F02C-494C-873E-23B40D8A1D38}"/>
    <dgm:cxn modelId="{BCB4FDFA-42D7-45F6-90A2-8D544BCB1407}" type="presOf" srcId="{1B72AE3C-CAA7-48E6-8A72-DF70C36D43AF}" destId="{2AC89BC5-E2A3-4424-831D-4BBD6DB1D0B1}" srcOrd="0" destOrd="0" presId="urn:microsoft.com/office/officeart/2005/8/layout/hierarchy1"/>
    <dgm:cxn modelId="{E35E0164-09E3-433D-8F73-BF0F14FF6816}" type="presOf" srcId="{118196AC-B66A-4D13-8BA4-6A43A03223D4}" destId="{766DCE2D-AB94-4976-B21E-71D9895850C6}" srcOrd="0" destOrd="0" presId="urn:microsoft.com/office/officeart/2005/8/layout/hierarchy1"/>
    <dgm:cxn modelId="{0B371E9E-A751-4A26-8855-950E7AA7EC24}" type="presParOf" srcId="{E0242C3B-9B19-4658-9045-3A35E099FB22}" destId="{7A221B22-5A23-432D-B632-362534D388C3}" srcOrd="0" destOrd="0" presId="urn:microsoft.com/office/officeart/2005/8/layout/hierarchy1"/>
    <dgm:cxn modelId="{37303EB4-5646-4AB6-8BFD-3B616AB0BAC9}" type="presParOf" srcId="{7A221B22-5A23-432D-B632-362534D388C3}" destId="{084E9CBB-21F3-454D-B193-B6906B0D8BFD}" srcOrd="0" destOrd="0" presId="urn:microsoft.com/office/officeart/2005/8/layout/hierarchy1"/>
    <dgm:cxn modelId="{29034EDD-6D2B-436A-8DD2-28AE9F9093C8}" type="presParOf" srcId="{084E9CBB-21F3-454D-B193-B6906B0D8BFD}" destId="{6C8BEF41-0CD2-4CE2-9506-C2146A8E451C}" srcOrd="0" destOrd="0" presId="urn:microsoft.com/office/officeart/2005/8/layout/hierarchy1"/>
    <dgm:cxn modelId="{ED7F355E-F0FB-4542-971E-4EC03F5ACCC7}" type="presParOf" srcId="{084E9CBB-21F3-454D-B193-B6906B0D8BFD}" destId="{53BA38A8-F8AD-4D03-B4D0-22D5746E667D}" srcOrd="1" destOrd="0" presId="urn:microsoft.com/office/officeart/2005/8/layout/hierarchy1"/>
    <dgm:cxn modelId="{16B3C0A0-AAA6-4072-BCDD-C1CCB05A33AF}" type="presParOf" srcId="{7A221B22-5A23-432D-B632-362534D388C3}" destId="{B49BF649-BE93-46FC-869B-70921A754C66}" srcOrd="1" destOrd="0" presId="urn:microsoft.com/office/officeart/2005/8/layout/hierarchy1"/>
    <dgm:cxn modelId="{B4F868ED-7E8E-4E6E-B590-8B4EB1B81750}" type="presParOf" srcId="{B49BF649-BE93-46FC-869B-70921A754C66}" destId="{DA501A4E-8124-4857-87B3-AFE28075305E}" srcOrd="0" destOrd="0" presId="urn:microsoft.com/office/officeart/2005/8/layout/hierarchy1"/>
    <dgm:cxn modelId="{FE61D3BB-8314-4067-B0CE-04BA3F1E1FFA}" type="presParOf" srcId="{B49BF649-BE93-46FC-869B-70921A754C66}" destId="{97ACD6D9-FA37-4A40-872C-67194618C1F2}" srcOrd="1" destOrd="0" presId="urn:microsoft.com/office/officeart/2005/8/layout/hierarchy1"/>
    <dgm:cxn modelId="{4C78F675-BA6C-4B00-BF82-1EFB34A177F5}" type="presParOf" srcId="{97ACD6D9-FA37-4A40-872C-67194618C1F2}" destId="{AE94F95B-6E88-4581-86F9-8E975A1B7D72}" srcOrd="0" destOrd="0" presId="urn:microsoft.com/office/officeart/2005/8/layout/hierarchy1"/>
    <dgm:cxn modelId="{46073AF4-6613-410B-8D59-FCE58C0B04E0}" type="presParOf" srcId="{AE94F95B-6E88-4581-86F9-8E975A1B7D72}" destId="{6D7BF6B5-37FE-4871-903B-3E97AF1D8B94}" srcOrd="0" destOrd="0" presId="urn:microsoft.com/office/officeart/2005/8/layout/hierarchy1"/>
    <dgm:cxn modelId="{6030829E-C300-433D-9BF9-00D6705A2724}" type="presParOf" srcId="{AE94F95B-6E88-4581-86F9-8E975A1B7D72}" destId="{CEACCB32-2008-4EEA-AC98-CFB7C58FF18E}" srcOrd="1" destOrd="0" presId="urn:microsoft.com/office/officeart/2005/8/layout/hierarchy1"/>
    <dgm:cxn modelId="{7AE509EF-44BF-4E81-B6EF-83134A990572}" type="presParOf" srcId="{97ACD6D9-FA37-4A40-872C-67194618C1F2}" destId="{F8D4C31D-E16C-4DC9-8615-4D2B8169830E}" srcOrd="1" destOrd="0" presId="urn:microsoft.com/office/officeart/2005/8/layout/hierarchy1"/>
    <dgm:cxn modelId="{569E6BB7-6ED7-4854-A831-5AAB0B98A07B}" type="presParOf" srcId="{B49BF649-BE93-46FC-869B-70921A754C66}" destId="{2AC89BC5-E2A3-4424-831D-4BBD6DB1D0B1}" srcOrd="2" destOrd="0" presId="urn:microsoft.com/office/officeart/2005/8/layout/hierarchy1"/>
    <dgm:cxn modelId="{433B6C5A-25FA-4B86-938B-DC5A4D94F1B5}" type="presParOf" srcId="{B49BF649-BE93-46FC-869B-70921A754C66}" destId="{E6C6C828-E7D2-405F-818D-D30A68EE0BF3}" srcOrd="3" destOrd="0" presId="urn:microsoft.com/office/officeart/2005/8/layout/hierarchy1"/>
    <dgm:cxn modelId="{A57E2537-E507-4F75-97A7-73CF613FCEF7}" type="presParOf" srcId="{E6C6C828-E7D2-405F-818D-D30A68EE0BF3}" destId="{1713E5BF-FD1B-4FDF-BA08-378951600ABE}" srcOrd="0" destOrd="0" presId="urn:microsoft.com/office/officeart/2005/8/layout/hierarchy1"/>
    <dgm:cxn modelId="{8840579F-D800-4251-B1E8-15A55CA8AC40}" type="presParOf" srcId="{1713E5BF-FD1B-4FDF-BA08-378951600ABE}" destId="{82655834-9783-41DA-BFFE-A665D0B7B4FC}" srcOrd="0" destOrd="0" presId="urn:microsoft.com/office/officeart/2005/8/layout/hierarchy1"/>
    <dgm:cxn modelId="{E6342C71-0725-43A1-B108-94570D216D8D}" type="presParOf" srcId="{1713E5BF-FD1B-4FDF-BA08-378951600ABE}" destId="{766DCE2D-AB94-4976-B21E-71D9895850C6}" srcOrd="1" destOrd="0" presId="urn:microsoft.com/office/officeart/2005/8/layout/hierarchy1"/>
    <dgm:cxn modelId="{1CF39E53-D74E-449F-83FE-51D7B44E2616}" type="presParOf" srcId="{E6C6C828-E7D2-405F-818D-D30A68EE0BF3}" destId="{0B462509-97AC-433B-A2BF-04AB31E649FD}" srcOrd="1" destOrd="0" presId="urn:microsoft.com/office/officeart/2005/8/layout/hierarchy1"/>
    <dgm:cxn modelId="{0839122D-627B-4291-8F21-4661918E796C}" type="presParOf" srcId="{B49BF649-BE93-46FC-869B-70921A754C66}" destId="{5FA3D9E3-BF38-4923-AA46-36AFB4D42EFF}" srcOrd="4" destOrd="0" presId="urn:microsoft.com/office/officeart/2005/8/layout/hierarchy1"/>
    <dgm:cxn modelId="{DE64E365-2022-42FE-B678-900679FBDC71}" type="presParOf" srcId="{B49BF649-BE93-46FC-869B-70921A754C66}" destId="{913388C6-1261-47E1-8764-10E9413F0F4B}" srcOrd="5" destOrd="0" presId="urn:microsoft.com/office/officeart/2005/8/layout/hierarchy1"/>
    <dgm:cxn modelId="{1CE96DC7-73A6-4250-9DF0-AF23217F6C50}" type="presParOf" srcId="{913388C6-1261-47E1-8764-10E9413F0F4B}" destId="{69A91779-195D-427A-BAE7-1DB4E175E334}" srcOrd="0" destOrd="0" presId="urn:microsoft.com/office/officeart/2005/8/layout/hierarchy1"/>
    <dgm:cxn modelId="{4C18F180-B78F-4C0A-BCB6-7815D239AD77}" type="presParOf" srcId="{69A91779-195D-427A-BAE7-1DB4E175E334}" destId="{047DF325-F655-4856-836B-FA7CC39DA8A9}" srcOrd="0" destOrd="0" presId="urn:microsoft.com/office/officeart/2005/8/layout/hierarchy1"/>
    <dgm:cxn modelId="{5D7AC26F-BA62-47AA-885F-D2B1A8C2CD92}" type="presParOf" srcId="{69A91779-195D-427A-BAE7-1DB4E175E334}" destId="{BE5ED38F-1121-4C2A-9F2E-18E498DCD03C}" srcOrd="1" destOrd="0" presId="urn:microsoft.com/office/officeart/2005/8/layout/hierarchy1"/>
    <dgm:cxn modelId="{037EB9E9-ED11-42F5-A4A3-A13D7D4742BD}" type="presParOf" srcId="{913388C6-1261-47E1-8764-10E9413F0F4B}" destId="{8D8AC863-C769-4F77-B5D5-10F842536AA6}" srcOrd="1" destOrd="0" presId="urn:microsoft.com/office/officeart/2005/8/layout/hierarchy1"/>
    <dgm:cxn modelId="{47566E1D-A0CA-479F-85BA-CB6B125E65DD}" type="presParOf" srcId="{B49BF649-BE93-46FC-869B-70921A754C66}" destId="{8C3D3CD1-A000-495C-A47F-3EDB32AC4E39}" srcOrd="6" destOrd="0" presId="urn:microsoft.com/office/officeart/2005/8/layout/hierarchy1"/>
    <dgm:cxn modelId="{FCE6B2F3-21BC-4B3D-939F-00CA979444EC}" type="presParOf" srcId="{B49BF649-BE93-46FC-869B-70921A754C66}" destId="{C030E2CA-6AC5-4D94-BEAF-486FA1E8DD2F}" srcOrd="7" destOrd="0" presId="urn:microsoft.com/office/officeart/2005/8/layout/hierarchy1"/>
    <dgm:cxn modelId="{1CDACD7C-6070-4549-9632-465A1FDE976B}" type="presParOf" srcId="{C030E2CA-6AC5-4D94-BEAF-486FA1E8DD2F}" destId="{5338E0FC-9F31-492F-8BF8-63F36590B87E}" srcOrd="0" destOrd="0" presId="urn:microsoft.com/office/officeart/2005/8/layout/hierarchy1"/>
    <dgm:cxn modelId="{FF15F24A-36F5-4417-A6AC-8351A1A7E0B8}" type="presParOf" srcId="{5338E0FC-9F31-492F-8BF8-63F36590B87E}" destId="{FB9782AB-FE59-4289-9C16-ABF9ADF335A9}" srcOrd="0" destOrd="0" presId="urn:microsoft.com/office/officeart/2005/8/layout/hierarchy1"/>
    <dgm:cxn modelId="{C2A38FAE-1B28-4E09-A2FE-65AD439836AF}" type="presParOf" srcId="{5338E0FC-9F31-492F-8BF8-63F36590B87E}" destId="{C910D55A-331F-49EC-B475-B97274C5A0CE}" srcOrd="1" destOrd="0" presId="urn:microsoft.com/office/officeart/2005/8/layout/hierarchy1"/>
    <dgm:cxn modelId="{FA90046C-ABC9-45E6-86AE-BEC852232085}" type="presParOf" srcId="{C030E2CA-6AC5-4D94-BEAF-486FA1E8DD2F}" destId="{2390868B-D6E9-422C-AA40-9C76563E95B2}" srcOrd="1" destOrd="0" presId="urn:microsoft.com/office/officeart/2005/8/layout/hierarchy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A17C471-CEA4-4938-A0CC-7B275FEEA95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A0AAA8-1419-4454-8CB0-60842E92BF8B}">
      <dgm:prSet phldrT="[Текст]"/>
      <dgm:spPr/>
      <dgm:t>
        <a:bodyPr/>
        <a:lstStyle/>
        <a:p>
          <a:r>
            <a:rPr lang="ru-RU" dirty="0" smtClean="0"/>
            <a:t>Модели</a:t>
          </a:r>
          <a:endParaRPr lang="ru-RU" dirty="0"/>
        </a:p>
      </dgm:t>
    </dgm:pt>
    <dgm:pt modelId="{3ED45C54-E5E0-4557-9704-E55A4D6F3C81}" type="parTrans" cxnId="{E7A4C24D-2B38-483E-9334-4552A7C729FB}">
      <dgm:prSet/>
      <dgm:spPr/>
      <dgm:t>
        <a:bodyPr/>
        <a:lstStyle/>
        <a:p>
          <a:endParaRPr lang="ru-RU"/>
        </a:p>
      </dgm:t>
    </dgm:pt>
    <dgm:pt modelId="{32956C23-D713-4E43-A04F-1127207AD2E4}" type="sibTrans" cxnId="{E7A4C24D-2B38-483E-9334-4552A7C729FB}">
      <dgm:prSet/>
      <dgm:spPr/>
      <dgm:t>
        <a:bodyPr/>
        <a:lstStyle/>
        <a:p>
          <a:endParaRPr lang="ru-RU"/>
        </a:p>
      </dgm:t>
    </dgm:pt>
    <dgm:pt modelId="{90865469-1406-4216-A71C-B915AF8CD2FA}">
      <dgm:prSet phldrT="[Текст]"/>
      <dgm:spPr/>
      <dgm:t>
        <a:bodyPr/>
        <a:lstStyle/>
        <a:p>
          <a:r>
            <a:rPr lang="ru-RU" dirty="0" smtClean="0"/>
            <a:t>Открытая</a:t>
          </a:r>
          <a:endParaRPr lang="ru-RU" dirty="0"/>
        </a:p>
      </dgm:t>
    </dgm:pt>
    <dgm:pt modelId="{F4228C43-EDD9-4E5D-97DF-A9256F5292E8}" type="parTrans" cxnId="{81E04CC7-665F-416A-9E4E-DD60E07C860A}">
      <dgm:prSet/>
      <dgm:spPr/>
      <dgm:t>
        <a:bodyPr/>
        <a:lstStyle/>
        <a:p>
          <a:endParaRPr lang="ru-RU"/>
        </a:p>
      </dgm:t>
    </dgm:pt>
    <dgm:pt modelId="{60220377-182B-417A-93A8-4EB9211AA663}" type="sibTrans" cxnId="{81E04CC7-665F-416A-9E4E-DD60E07C860A}">
      <dgm:prSet/>
      <dgm:spPr/>
      <dgm:t>
        <a:bodyPr/>
        <a:lstStyle/>
        <a:p>
          <a:endParaRPr lang="ru-RU"/>
        </a:p>
      </dgm:t>
    </dgm:pt>
    <dgm:pt modelId="{74A039CB-7DDA-4624-8EB2-4DCD41D289DC}">
      <dgm:prSet phldrT="[Текст]"/>
      <dgm:spPr/>
      <dgm:t>
        <a:bodyPr/>
        <a:lstStyle/>
        <a:p>
          <a:r>
            <a:rPr lang="ru-RU" dirty="0" smtClean="0"/>
            <a:t>Скрытая</a:t>
          </a:r>
          <a:endParaRPr lang="ru-RU" dirty="0"/>
        </a:p>
      </dgm:t>
    </dgm:pt>
    <dgm:pt modelId="{C736A37F-D918-4FBB-9955-113D7B48A54A}" type="parTrans" cxnId="{DF4B281F-B792-43C6-97BD-66DF33D8001D}">
      <dgm:prSet/>
      <dgm:spPr/>
      <dgm:t>
        <a:bodyPr/>
        <a:lstStyle/>
        <a:p>
          <a:endParaRPr lang="ru-RU"/>
        </a:p>
      </dgm:t>
    </dgm:pt>
    <dgm:pt modelId="{3FE1A846-E93A-4631-B533-9979E6EA327F}" type="sibTrans" cxnId="{DF4B281F-B792-43C6-97BD-66DF33D8001D}">
      <dgm:prSet/>
      <dgm:spPr/>
      <dgm:t>
        <a:bodyPr/>
        <a:lstStyle/>
        <a:p>
          <a:endParaRPr lang="ru-RU"/>
        </a:p>
      </dgm:t>
    </dgm:pt>
    <dgm:pt modelId="{C26C57A7-34FC-4370-94D1-8189669AB843}" type="pres">
      <dgm:prSet presAssocID="{6A17C471-CEA4-4938-A0CC-7B275FEEA95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E1210A4-F294-4895-8DF1-02F744B9054A}" type="pres">
      <dgm:prSet presAssocID="{F5A0AAA8-1419-4454-8CB0-60842E92BF8B}" presName="hierRoot1" presStyleCnt="0"/>
      <dgm:spPr/>
    </dgm:pt>
    <dgm:pt modelId="{2183D754-FDF5-444E-B0FF-D3CD7DD01D64}" type="pres">
      <dgm:prSet presAssocID="{F5A0AAA8-1419-4454-8CB0-60842E92BF8B}" presName="composite" presStyleCnt="0"/>
      <dgm:spPr/>
    </dgm:pt>
    <dgm:pt modelId="{87204995-2DCE-455B-844C-5700BEDE210F}" type="pres">
      <dgm:prSet presAssocID="{F5A0AAA8-1419-4454-8CB0-60842E92BF8B}" presName="background" presStyleLbl="node0" presStyleIdx="0" presStyleCnt="1"/>
      <dgm:spPr/>
    </dgm:pt>
    <dgm:pt modelId="{C7440DF5-9982-4E57-86BE-478B34D7166D}" type="pres">
      <dgm:prSet presAssocID="{F5A0AAA8-1419-4454-8CB0-60842E92BF8B}" presName="text" presStyleLbl="fgAcc0" presStyleIdx="0" presStyleCnt="1" custLinFactNeighborX="1376" custLinFactNeighborY="-54">
        <dgm:presLayoutVars>
          <dgm:chPref val="3"/>
        </dgm:presLayoutVars>
      </dgm:prSet>
      <dgm:spPr/>
    </dgm:pt>
    <dgm:pt modelId="{DF34B762-C2E5-46F6-BA7C-304F6F044F00}" type="pres">
      <dgm:prSet presAssocID="{F5A0AAA8-1419-4454-8CB0-60842E92BF8B}" presName="hierChild2" presStyleCnt="0"/>
      <dgm:spPr/>
    </dgm:pt>
    <dgm:pt modelId="{901D0820-505B-47FE-9FF9-8C51CE6ACDAA}" type="pres">
      <dgm:prSet presAssocID="{F4228C43-EDD9-4E5D-97DF-A9256F5292E8}" presName="Name10" presStyleLbl="parChTrans1D2" presStyleIdx="0" presStyleCnt="2"/>
      <dgm:spPr/>
    </dgm:pt>
    <dgm:pt modelId="{D743D158-44E3-45E0-91D2-D5EBBB989B65}" type="pres">
      <dgm:prSet presAssocID="{90865469-1406-4216-A71C-B915AF8CD2FA}" presName="hierRoot2" presStyleCnt="0"/>
      <dgm:spPr/>
    </dgm:pt>
    <dgm:pt modelId="{0CA0B64C-E9A6-4A90-8543-9BC890EE86F5}" type="pres">
      <dgm:prSet presAssocID="{90865469-1406-4216-A71C-B915AF8CD2FA}" presName="composite2" presStyleCnt="0"/>
      <dgm:spPr/>
    </dgm:pt>
    <dgm:pt modelId="{6CEDE59D-4DEB-40A4-96FB-BB63821F73D6}" type="pres">
      <dgm:prSet presAssocID="{90865469-1406-4216-A71C-B915AF8CD2FA}" presName="background2" presStyleLbl="node2" presStyleIdx="0" presStyleCnt="2"/>
      <dgm:spPr/>
    </dgm:pt>
    <dgm:pt modelId="{4A3806F5-FB1B-417A-95B0-AA96D13342A4}" type="pres">
      <dgm:prSet presAssocID="{90865469-1406-4216-A71C-B915AF8CD2FA}" presName="text2" presStyleLbl="fgAcc2" presStyleIdx="0" presStyleCnt="2">
        <dgm:presLayoutVars>
          <dgm:chPref val="3"/>
        </dgm:presLayoutVars>
      </dgm:prSet>
      <dgm:spPr/>
    </dgm:pt>
    <dgm:pt modelId="{76DCB153-E7A3-4B55-A35C-D8A086C9E7F7}" type="pres">
      <dgm:prSet presAssocID="{90865469-1406-4216-A71C-B915AF8CD2FA}" presName="hierChild3" presStyleCnt="0"/>
      <dgm:spPr/>
    </dgm:pt>
    <dgm:pt modelId="{45A2B943-0BD5-4E9F-80E3-B366A4284A03}" type="pres">
      <dgm:prSet presAssocID="{C736A37F-D918-4FBB-9955-113D7B48A54A}" presName="Name10" presStyleLbl="parChTrans1D2" presStyleIdx="1" presStyleCnt="2"/>
      <dgm:spPr/>
    </dgm:pt>
    <dgm:pt modelId="{E4851305-2514-4859-A6FA-3CB3452D4C20}" type="pres">
      <dgm:prSet presAssocID="{74A039CB-7DDA-4624-8EB2-4DCD41D289DC}" presName="hierRoot2" presStyleCnt="0"/>
      <dgm:spPr/>
    </dgm:pt>
    <dgm:pt modelId="{B09F156D-A09F-464D-8202-8072EFC4CD2A}" type="pres">
      <dgm:prSet presAssocID="{74A039CB-7DDA-4624-8EB2-4DCD41D289DC}" presName="composite2" presStyleCnt="0"/>
      <dgm:spPr/>
    </dgm:pt>
    <dgm:pt modelId="{8A48FEED-CB86-40BB-B20C-62EC18D6B559}" type="pres">
      <dgm:prSet presAssocID="{74A039CB-7DDA-4624-8EB2-4DCD41D289DC}" presName="background2" presStyleLbl="node2" presStyleIdx="1" presStyleCnt="2"/>
      <dgm:spPr/>
    </dgm:pt>
    <dgm:pt modelId="{758820F1-36C5-4702-91E4-A3B026C3945E}" type="pres">
      <dgm:prSet presAssocID="{74A039CB-7DDA-4624-8EB2-4DCD41D289DC}" presName="text2" presStyleLbl="fgAcc2" presStyleIdx="1" presStyleCnt="2">
        <dgm:presLayoutVars>
          <dgm:chPref val="3"/>
        </dgm:presLayoutVars>
      </dgm:prSet>
      <dgm:spPr/>
    </dgm:pt>
    <dgm:pt modelId="{532D8A67-CC81-4950-866B-A0D396A3E6B4}" type="pres">
      <dgm:prSet presAssocID="{74A039CB-7DDA-4624-8EB2-4DCD41D289DC}" presName="hierChild3" presStyleCnt="0"/>
      <dgm:spPr/>
    </dgm:pt>
  </dgm:ptLst>
  <dgm:cxnLst>
    <dgm:cxn modelId="{DF4B281F-B792-43C6-97BD-66DF33D8001D}" srcId="{F5A0AAA8-1419-4454-8CB0-60842E92BF8B}" destId="{74A039CB-7DDA-4624-8EB2-4DCD41D289DC}" srcOrd="1" destOrd="0" parTransId="{C736A37F-D918-4FBB-9955-113D7B48A54A}" sibTransId="{3FE1A846-E93A-4631-B533-9979E6EA327F}"/>
    <dgm:cxn modelId="{F477FDB5-9950-4AEC-87B8-0F9C9049CC56}" type="presOf" srcId="{C736A37F-D918-4FBB-9955-113D7B48A54A}" destId="{45A2B943-0BD5-4E9F-80E3-B366A4284A03}" srcOrd="0" destOrd="0" presId="urn:microsoft.com/office/officeart/2005/8/layout/hierarchy1"/>
    <dgm:cxn modelId="{3A8AADBE-975B-4404-9187-D3CA34DA3271}" type="presOf" srcId="{F4228C43-EDD9-4E5D-97DF-A9256F5292E8}" destId="{901D0820-505B-47FE-9FF9-8C51CE6ACDAA}" srcOrd="0" destOrd="0" presId="urn:microsoft.com/office/officeart/2005/8/layout/hierarchy1"/>
    <dgm:cxn modelId="{1EB7D21D-F3B1-4DAD-B860-8C633BB38459}" type="presOf" srcId="{90865469-1406-4216-A71C-B915AF8CD2FA}" destId="{4A3806F5-FB1B-417A-95B0-AA96D13342A4}" srcOrd="0" destOrd="0" presId="urn:microsoft.com/office/officeart/2005/8/layout/hierarchy1"/>
    <dgm:cxn modelId="{81E04CC7-665F-416A-9E4E-DD60E07C860A}" srcId="{F5A0AAA8-1419-4454-8CB0-60842E92BF8B}" destId="{90865469-1406-4216-A71C-B915AF8CD2FA}" srcOrd="0" destOrd="0" parTransId="{F4228C43-EDD9-4E5D-97DF-A9256F5292E8}" sibTransId="{60220377-182B-417A-93A8-4EB9211AA663}"/>
    <dgm:cxn modelId="{97F846E5-192C-424D-9A7D-9A8625F4F491}" type="presOf" srcId="{F5A0AAA8-1419-4454-8CB0-60842E92BF8B}" destId="{C7440DF5-9982-4E57-86BE-478B34D7166D}" srcOrd="0" destOrd="0" presId="urn:microsoft.com/office/officeart/2005/8/layout/hierarchy1"/>
    <dgm:cxn modelId="{E7A4C24D-2B38-483E-9334-4552A7C729FB}" srcId="{6A17C471-CEA4-4938-A0CC-7B275FEEA95F}" destId="{F5A0AAA8-1419-4454-8CB0-60842E92BF8B}" srcOrd="0" destOrd="0" parTransId="{3ED45C54-E5E0-4557-9704-E55A4D6F3C81}" sibTransId="{32956C23-D713-4E43-A04F-1127207AD2E4}"/>
    <dgm:cxn modelId="{D4136A7F-D77D-4317-9829-C5D3C70C58FA}" type="presOf" srcId="{6A17C471-CEA4-4938-A0CC-7B275FEEA95F}" destId="{C26C57A7-34FC-4370-94D1-8189669AB843}" srcOrd="0" destOrd="0" presId="urn:microsoft.com/office/officeart/2005/8/layout/hierarchy1"/>
    <dgm:cxn modelId="{63D5776C-31D6-481A-B964-20FD9CD6764C}" type="presOf" srcId="{74A039CB-7DDA-4624-8EB2-4DCD41D289DC}" destId="{758820F1-36C5-4702-91E4-A3B026C3945E}" srcOrd="0" destOrd="0" presId="urn:microsoft.com/office/officeart/2005/8/layout/hierarchy1"/>
    <dgm:cxn modelId="{CF1D58AC-3392-49FC-AE58-FA498039D711}" type="presParOf" srcId="{C26C57A7-34FC-4370-94D1-8189669AB843}" destId="{3E1210A4-F294-4895-8DF1-02F744B9054A}" srcOrd="0" destOrd="0" presId="urn:microsoft.com/office/officeart/2005/8/layout/hierarchy1"/>
    <dgm:cxn modelId="{579829AC-040E-4D72-826B-B6142068E44D}" type="presParOf" srcId="{3E1210A4-F294-4895-8DF1-02F744B9054A}" destId="{2183D754-FDF5-444E-B0FF-D3CD7DD01D64}" srcOrd="0" destOrd="0" presId="urn:microsoft.com/office/officeart/2005/8/layout/hierarchy1"/>
    <dgm:cxn modelId="{B9E6C90F-9D1E-4CDC-84CC-1715FB721775}" type="presParOf" srcId="{2183D754-FDF5-444E-B0FF-D3CD7DD01D64}" destId="{87204995-2DCE-455B-844C-5700BEDE210F}" srcOrd="0" destOrd="0" presId="urn:microsoft.com/office/officeart/2005/8/layout/hierarchy1"/>
    <dgm:cxn modelId="{AC78FA61-99EB-415B-829B-D93FC51CEB28}" type="presParOf" srcId="{2183D754-FDF5-444E-B0FF-D3CD7DD01D64}" destId="{C7440DF5-9982-4E57-86BE-478B34D7166D}" srcOrd="1" destOrd="0" presId="urn:microsoft.com/office/officeart/2005/8/layout/hierarchy1"/>
    <dgm:cxn modelId="{26178C9A-75BA-4701-8B21-69E27A048B0B}" type="presParOf" srcId="{3E1210A4-F294-4895-8DF1-02F744B9054A}" destId="{DF34B762-C2E5-46F6-BA7C-304F6F044F00}" srcOrd="1" destOrd="0" presId="urn:microsoft.com/office/officeart/2005/8/layout/hierarchy1"/>
    <dgm:cxn modelId="{B87F95FC-0F2A-4A13-AB1C-1F90AA013CCA}" type="presParOf" srcId="{DF34B762-C2E5-46F6-BA7C-304F6F044F00}" destId="{901D0820-505B-47FE-9FF9-8C51CE6ACDAA}" srcOrd="0" destOrd="0" presId="urn:microsoft.com/office/officeart/2005/8/layout/hierarchy1"/>
    <dgm:cxn modelId="{CAF34030-909E-4929-8C49-1328C746A885}" type="presParOf" srcId="{DF34B762-C2E5-46F6-BA7C-304F6F044F00}" destId="{D743D158-44E3-45E0-91D2-D5EBBB989B65}" srcOrd="1" destOrd="0" presId="urn:microsoft.com/office/officeart/2005/8/layout/hierarchy1"/>
    <dgm:cxn modelId="{A76C1697-5D58-4494-84C0-B40ECDC5A9A5}" type="presParOf" srcId="{D743D158-44E3-45E0-91D2-D5EBBB989B65}" destId="{0CA0B64C-E9A6-4A90-8543-9BC890EE86F5}" srcOrd="0" destOrd="0" presId="urn:microsoft.com/office/officeart/2005/8/layout/hierarchy1"/>
    <dgm:cxn modelId="{60D51EC4-5A03-4757-A4A9-A5ADA570F8DB}" type="presParOf" srcId="{0CA0B64C-E9A6-4A90-8543-9BC890EE86F5}" destId="{6CEDE59D-4DEB-40A4-96FB-BB63821F73D6}" srcOrd="0" destOrd="0" presId="urn:microsoft.com/office/officeart/2005/8/layout/hierarchy1"/>
    <dgm:cxn modelId="{89B8D7E9-1B2B-4FE7-AD61-45CF79886F4A}" type="presParOf" srcId="{0CA0B64C-E9A6-4A90-8543-9BC890EE86F5}" destId="{4A3806F5-FB1B-417A-95B0-AA96D13342A4}" srcOrd="1" destOrd="0" presId="urn:microsoft.com/office/officeart/2005/8/layout/hierarchy1"/>
    <dgm:cxn modelId="{9F454C1B-FFC2-4E29-9083-826DC64E9E13}" type="presParOf" srcId="{D743D158-44E3-45E0-91D2-D5EBBB989B65}" destId="{76DCB153-E7A3-4B55-A35C-D8A086C9E7F7}" srcOrd="1" destOrd="0" presId="urn:microsoft.com/office/officeart/2005/8/layout/hierarchy1"/>
    <dgm:cxn modelId="{1BCE04DB-BEBE-4174-9C2B-5375606BE035}" type="presParOf" srcId="{DF34B762-C2E5-46F6-BA7C-304F6F044F00}" destId="{45A2B943-0BD5-4E9F-80E3-B366A4284A03}" srcOrd="2" destOrd="0" presId="urn:microsoft.com/office/officeart/2005/8/layout/hierarchy1"/>
    <dgm:cxn modelId="{3B5FB724-30E6-4DDC-9D27-E02BD5BDDFCA}" type="presParOf" srcId="{DF34B762-C2E5-46F6-BA7C-304F6F044F00}" destId="{E4851305-2514-4859-A6FA-3CB3452D4C20}" srcOrd="3" destOrd="0" presId="urn:microsoft.com/office/officeart/2005/8/layout/hierarchy1"/>
    <dgm:cxn modelId="{65B67029-E188-4610-8D26-F821A9A58B68}" type="presParOf" srcId="{E4851305-2514-4859-A6FA-3CB3452D4C20}" destId="{B09F156D-A09F-464D-8202-8072EFC4CD2A}" srcOrd="0" destOrd="0" presId="urn:microsoft.com/office/officeart/2005/8/layout/hierarchy1"/>
    <dgm:cxn modelId="{02050CFA-6D8D-45CB-999D-28A271BBDC0E}" type="presParOf" srcId="{B09F156D-A09F-464D-8202-8072EFC4CD2A}" destId="{8A48FEED-CB86-40BB-B20C-62EC18D6B559}" srcOrd="0" destOrd="0" presId="urn:microsoft.com/office/officeart/2005/8/layout/hierarchy1"/>
    <dgm:cxn modelId="{78D43354-43CA-496C-B862-87D029B916B5}" type="presParOf" srcId="{B09F156D-A09F-464D-8202-8072EFC4CD2A}" destId="{758820F1-36C5-4702-91E4-A3B026C3945E}" srcOrd="1" destOrd="0" presId="urn:microsoft.com/office/officeart/2005/8/layout/hierarchy1"/>
    <dgm:cxn modelId="{14690488-8064-4643-AE55-FD2D34E15F08}" type="presParOf" srcId="{E4851305-2514-4859-A6FA-3CB3452D4C20}" destId="{532D8A67-CC81-4950-866B-A0D396A3E6B4}" srcOrd="1" destOrd="0" presId="urn:microsoft.com/office/officeart/2005/8/layout/hierarchy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A17C471-CEA4-4938-A0CC-7B275FEEA95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A0AAA8-1419-4454-8CB0-60842E92BF8B}">
      <dgm:prSet phldrT="[Текст]"/>
      <dgm:spPr/>
      <dgm:t>
        <a:bodyPr/>
        <a:lstStyle/>
        <a:p>
          <a:r>
            <a:rPr lang="ru-RU" b="1" dirty="0" smtClean="0"/>
            <a:t>Модели</a:t>
          </a:r>
          <a:endParaRPr lang="ru-RU" b="1" dirty="0"/>
        </a:p>
      </dgm:t>
    </dgm:pt>
    <dgm:pt modelId="{3ED45C54-E5E0-4557-9704-E55A4D6F3C81}" type="parTrans" cxnId="{E7A4C24D-2B38-483E-9334-4552A7C729FB}">
      <dgm:prSet/>
      <dgm:spPr/>
      <dgm:t>
        <a:bodyPr/>
        <a:lstStyle/>
        <a:p>
          <a:endParaRPr lang="ru-RU"/>
        </a:p>
      </dgm:t>
    </dgm:pt>
    <dgm:pt modelId="{32956C23-D713-4E43-A04F-1127207AD2E4}" type="sibTrans" cxnId="{E7A4C24D-2B38-483E-9334-4552A7C729FB}">
      <dgm:prSet/>
      <dgm:spPr/>
      <dgm:t>
        <a:bodyPr/>
        <a:lstStyle/>
        <a:p>
          <a:endParaRPr lang="ru-RU"/>
        </a:p>
      </dgm:t>
    </dgm:pt>
    <dgm:pt modelId="{90865469-1406-4216-A71C-B915AF8CD2FA}">
      <dgm:prSet phldrT="[Текст]"/>
      <dgm:spPr/>
      <dgm:t>
        <a:bodyPr/>
        <a:lstStyle/>
        <a:p>
          <a:r>
            <a:rPr lang="ru-RU" dirty="0" smtClean="0"/>
            <a:t>Аутсайдерская</a:t>
          </a:r>
          <a:endParaRPr lang="ru-RU" dirty="0"/>
        </a:p>
      </dgm:t>
    </dgm:pt>
    <dgm:pt modelId="{F4228C43-EDD9-4E5D-97DF-A9256F5292E8}" type="parTrans" cxnId="{81E04CC7-665F-416A-9E4E-DD60E07C860A}">
      <dgm:prSet/>
      <dgm:spPr/>
      <dgm:t>
        <a:bodyPr/>
        <a:lstStyle/>
        <a:p>
          <a:endParaRPr lang="ru-RU"/>
        </a:p>
      </dgm:t>
    </dgm:pt>
    <dgm:pt modelId="{60220377-182B-417A-93A8-4EB9211AA663}" type="sibTrans" cxnId="{81E04CC7-665F-416A-9E4E-DD60E07C860A}">
      <dgm:prSet/>
      <dgm:spPr/>
      <dgm:t>
        <a:bodyPr/>
        <a:lstStyle/>
        <a:p>
          <a:endParaRPr lang="ru-RU"/>
        </a:p>
      </dgm:t>
    </dgm:pt>
    <dgm:pt modelId="{74A039CB-7DDA-4624-8EB2-4DCD41D289DC}">
      <dgm:prSet phldrT="[Текст]"/>
      <dgm:spPr/>
      <dgm:t>
        <a:bodyPr/>
        <a:lstStyle/>
        <a:p>
          <a:r>
            <a:rPr lang="ru-RU" dirty="0" err="1" smtClean="0"/>
            <a:t>Инсайдерская</a:t>
          </a:r>
          <a:endParaRPr lang="ru-RU" dirty="0"/>
        </a:p>
      </dgm:t>
    </dgm:pt>
    <dgm:pt modelId="{C736A37F-D918-4FBB-9955-113D7B48A54A}" type="parTrans" cxnId="{DF4B281F-B792-43C6-97BD-66DF33D8001D}">
      <dgm:prSet/>
      <dgm:spPr/>
      <dgm:t>
        <a:bodyPr/>
        <a:lstStyle/>
        <a:p>
          <a:endParaRPr lang="ru-RU"/>
        </a:p>
      </dgm:t>
    </dgm:pt>
    <dgm:pt modelId="{3FE1A846-E93A-4631-B533-9979E6EA327F}" type="sibTrans" cxnId="{DF4B281F-B792-43C6-97BD-66DF33D8001D}">
      <dgm:prSet/>
      <dgm:spPr/>
      <dgm:t>
        <a:bodyPr/>
        <a:lstStyle/>
        <a:p>
          <a:endParaRPr lang="ru-RU"/>
        </a:p>
      </dgm:t>
    </dgm:pt>
    <dgm:pt modelId="{C26C57A7-34FC-4370-94D1-8189669AB843}" type="pres">
      <dgm:prSet presAssocID="{6A17C471-CEA4-4938-A0CC-7B275FEEA95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E1210A4-F294-4895-8DF1-02F744B9054A}" type="pres">
      <dgm:prSet presAssocID="{F5A0AAA8-1419-4454-8CB0-60842E92BF8B}" presName="hierRoot1" presStyleCnt="0"/>
      <dgm:spPr/>
    </dgm:pt>
    <dgm:pt modelId="{2183D754-FDF5-444E-B0FF-D3CD7DD01D64}" type="pres">
      <dgm:prSet presAssocID="{F5A0AAA8-1419-4454-8CB0-60842E92BF8B}" presName="composite" presStyleCnt="0"/>
      <dgm:spPr/>
    </dgm:pt>
    <dgm:pt modelId="{87204995-2DCE-455B-844C-5700BEDE210F}" type="pres">
      <dgm:prSet presAssocID="{F5A0AAA8-1419-4454-8CB0-60842E92BF8B}" presName="background" presStyleLbl="node0" presStyleIdx="0" presStyleCnt="1"/>
      <dgm:spPr/>
    </dgm:pt>
    <dgm:pt modelId="{C7440DF5-9982-4E57-86BE-478B34D7166D}" type="pres">
      <dgm:prSet presAssocID="{F5A0AAA8-1419-4454-8CB0-60842E92BF8B}" presName="text" presStyleLbl="fgAcc0" presStyleIdx="0" presStyleCnt="1" custLinFactNeighborX="1376" custLinFactNeighborY="-54">
        <dgm:presLayoutVars>
          <dgm:chPref val="3"/>
        </dgm:presLayoutVars>
      </dgm:prSet>
      <dgm:spPr/>
    </dgm:pt>
    <dgm:pt modelId="{DF34B762-C2E5-46F6-BA7C-304F6F044F00}" type="pres">
      <dgm:prSet presAssocID="{F5A0AAA8-1419-4454-8CB0-60842E92BF8B}" presName="hierChild2" presStyleCnt="0"/>
      <dgm:spPr/>
    </dgm:pt>
    <dgm:pt modelId="{901D0820-505B-47FE-9FF9-8C51CE6ACDAA}" type="pres">
      <dgm:prSet presAssocID="{F4228C43-EDD9-4E5D-97DF-A9256F5292E8}" presName="Name10" presStyleLbl="parChTrans1D2" presStyleIdx="0" presStyleCnt="2"/>
      <dgm:spPr/>
    </dgm:pt>
    <dgm:pt modelId="{D743D158-44E3-45E0-91D2-D5EBBB989B65}" type="pres">
      <dgm:prSet presAssocID="{90865469-1406-4216-A71C-B915AF8CD2FA}" presName="hierRoot2" presStyleCnt="0"/>
      <dgm:spPr/>
    </dgm:pt>
    <dgm:pt modelId="{0CA0B64C-E9A6-4A90-8543-9BC890EE86F5}" type="pres">
      <dgm:prSet presAssocID="{90865469-1406-4216-A71C-B915AF8CD2FA}" presName="composite2" presStyleCnt="0"/>
      <dgm:spPr/>
    </dgm:pt>
    <dgm:pt modelId="{6CEDE59D-4DEB-40A4-96FB-BB63821F73D6}" type="pres">
      <dgm:prSet presAssocID="{90865469-1406-4216-A71C-B915AF8CD2FA}" presName="background2" presStyleLbl="node2" presStyleIdx="0" presStyleCnt="2"/>
      <dgm:spPr/>
    </dgm:pt>
    <dgm:pt modelId="{4A3806F5-FB1B-417A-95B0-AA96D13342A4}" type="pres">
      <dgm:prSet presAssocID="{90865469-1406-4216-A71C-B915AF8CD2FA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DCB153-E7A3-4B55-A35C-D8A086C9E7F7}" type="pres">
      <dgm:prSet presAssocID="{90865469-1406-4216-A71C-B915AF8CD2FA}" presName="hierChild3" presStyleCnt="0"/>
      <dgm:spPr/>
    </dgm:pt>
    <dgm:pt modelId="{45A2B943-0BD5-4E9F-80E3-B366A4284A03}" type="pres">
      <dgm:prSet presAssocID="{C736A37F-D918-4FBB-9955-113D7B48A54A}" presName="Name10" presStyleLbl="parChTrans1D2" presStyleIdx="1" presStyleCnt="2"/>
      <dgm:spPr/>
    </dgm:pt>
    <dgm:pt modelId="{E4851305-2514-4859-A6FA-3CB3452D4C20}" type="pres">
      <dgm:prSet presAssocID="{74A039CB-7DDA-4624-8EB2-4DCD41D289DC}" presName="hierRoot2" presStyleCnt="0"/>
      <dgm:spPr/>
    </dgm:pt>
    <dgm:pt modelId="{B09F156D-A09F-464D-8202-8072EFC4CD2A}" type="pres">
      <dgm:prSet presAssocID="{74A039CB-7DDA-4624-8EB2-4DCD41D289DC}" presName="composite2" presStyleCnt="0"/>
      <dgm:spPr/>
    </dgm:pt>
    <dgm:pt modelId="{8A48FEED-CB86-40BB-B20C-62EC18D6B559}" type="pres">
      <dgm:prSet presAssocID="{74A039CB-7DDA-4624-8EB2-4DCD41D289DC}" presName="background2" presStyleLbl="node2" presStyleIdx="1" presStyleCnt="2"/>
      <dgm:spPr/>
    </dgm:pt>
    <dgm:pt modelId="{758820F1-36C5-4702-91E4-A3B026C3945E}" type="pres">
      <dgm:prSet presAssocID="{74A039CB-7DDA-4624-8EB2-4DCD41D289D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2D8A67-CC81-4950-866B-A0D396A3E6B4}" type="pres">
      <dgm:prSet presAssocID="{74A039CB-7DDA-4624-8EB2-4DCD41D289DC}" presName="hierChild3" presStyleCnt="0"/>
      <dgm:spPr/>
    </dgm:pt>
  </dgm:ptLst>
  <dgm:cxnLst>
    <dgm:cxn modelId="{E7A4C24D-2B38-483E-9334-4552A7C729FB}" srcId="{6A17C471-CEA4-4938-A0CC-7B275FEEA95F}" destId="{F5A0AAA8-1419-4454-8CB0-60842E92BF8B}" srcOrd="0" destOrd="0" parTransId="{3ED45C54-E5E0-4557-9704-E55A4D6F3C81}" sibTransId="{32956C23-D713-4E43-A04F-1127207AD2E4}"/>
    <dgm:cxn modelId="{AC94E5AE-06D2-4277-A0EF-12E9DE6E8998}" type="presOf" srcId="{F4228C43-EDD9-4E5D-97DF-A9256F5292E8}" destId="{901D0820-505B-47FE-9FF9-8C51CE6ACDAA}" srcOrd="0" destOrd="0" presId="urn:microsoft.com/office/officeart/2005/8/layout/hierarchy1"/>
    <dgm:cxn modelId="{D45A2C38-6E27-462D-A396-B40E18E10C3A}" type="presOf" srcId="{74A039CB-7DDA-4624-8EB2-4DCD41D289DC}" destId="{758820F1-36C5-4702-91E4-A3B026C3945E}" srcOrd="0" destOrd="0" presId="urn:microsoft.com/office/officeart/2005/8/layout/hierarchy1"/>
    <dgm:cxn modelId="{E8C25744-9DAD-48CE-BE94-79698B054189}" type="presOf" srcId="{C736A37F-D918-4FBB-9955-113D7B48A54A}" destId="{45A2B943-0BD5-4E9F-80E3-B366A4284A03}" srcOrd="0" destOrd="0" presId="urn:microsoft.com/office/officeart/2005/8/layout/hierarchy1"/>
    <dgm:cxn modelId="{81E04CC7-665F-416A-9E4E-DD60E07C860A}" srcId="{F5A0AAA8-1419-4454-8CB0-60842E92BF8B}" destId="{90865469-1406-4216-A71C-B915AF8CD2FA}" srcOrd="0" destOrd="0" parTransId="{F4228C43-EDD9-4E5D-97DF-A9256F5292E8}" sibTransId="{60220377-182B-417A-93A8-4EB9211AA663}"/>
    <dgm:cxn modelId="{DF4B281F-B792-43C6-97BD-66DF33D8001D}" srcId="{F5A0AAA8-1419-4454-8CB0-60842E92BF8B}" destId="{74A039CB-7DDA-4624-8EB2-4DCD41D289DC}" srcOrd="1" destOrd="0" parTransId="{C736A37F-D918-4FBB-9955-113D7B48A54A}" sibTransId="{3FE1A846-E93A-4631-B533-9979E6EA327F}"/>
    <dgm:cxn modelId="{9A4A9C6A-7709-4663-B5AD-5366FFEAB8E5}" type="presOf" srcId="{6A17C471-CEA4-4938-A0CC-7B275FEEA95F}" destId="{C26C57A7-34FC-4370-94D1-8189669AB843}" srcOrd="0" destOrd="0" presId="urn:microsoft.com/office/officeart/2005/8/layout/hierarchy1"/>
    <dgm:cxn modelId="{9AD3CA30-6250-4AFB-BC80-5C64B4DCD491}" type="presOf" srcId="{90865469-1406-4216-A71C-B915AF8CD2FA}" destId="{4A3806F5-FB1B-417A-95B0-AA96D13342A4}" srcOrd="0" destOrd="0" presId="urn:microsoft.com/office/officeart/2005/8/layout/hierarchy1"/>
    <dgm:cxn modelId="{71A94AF0-808E-4795-A2CA-C2A68A2E64D7}" type="presOf" srcId="{F5A0AAA8-1419-4454-8CB0-60842E92BF8B}" destId="{C7440DF5-9982-4E57-86BE-478B34D7166D}" srcOrd="0" destOrd="0" presId="urn:microsoft.com/office/officeart/2005/8/layout/hierarchy1"/>
    <dgm:cxn modelId="{3019DD95-FBD4-4AF9-AFB7-618DCC9F61A4}" type="presParOf" srcId="{C26C57A7-34FC-4370-94D1-8189669AB843}" destId="{3E1210A4-F294-4895-8DF1-02F744B9054A}" srcOrd="0" destOrd="0" presId="urn:microsoft.com/office/officeart/2005/8/layout/hierarchy1"/>
    <dgm:cxn modelId="{6F82BF96-84F6-45B0-B730-B22190035635}" type="presParOf" srcId="{3E1210A4-F294-4895-8DF1-02F744B9054A}" destId="{2183D754-FDF5-444E-B0FF-D3CD7DD01D64}" srcOrd="0" destOrd="0" presId="urn:microsoft.com/office/officeart/2005/8/layout/hierarchy1"/>
    <dgm:cxn modelId="{B3E44356-A5FA-4368-BD6E-7E078774B41C}" type="presParOf" srcId="{2183D754-FDF5-444E-B0FF-D3CD7DD01D64}" destId="{87204995-2DCE-455B-844C-5700BEDE210F}" srcOrd="0" destOrd="0" presId="urn:microsoft.com/office/officeart/2005/8/layout/hierarchy1"/>
    <dgm:cxn modelId="{28526C14-40B6-4B97-BB93-1E3126BA3A7B}" type="presParOf" srcId="{2183D754-FDF5-444E-B0FF-D3CD7DD01D64}" destId="{C7440DF5-9982-4E57-86BE-478B34D7166D}" srcOrd="1" destOrd="0" presId="urn:microsoft.com/office/officeart/2005/8/layout/hierarchy1"/>
    <dgm:cxn modelId="{433D364E-BBBB-4AE5-B4B7-5DC7589832F2}" type="presParOf" srcId="{3E1210A4-F294-4895-8DF1-02F744B9054A}" destId="{DF34B762-C2E5-46F6-BA7C-304F6F044F00}" srcOrd="1" destOrd="0" presId="urn:microsoft.com/office/officeart/2005/8/layout/hierarchy1"/>
    <dgm:cxn modelId="{B4EFF101-5739-428D-8F24-181BBC8055BC}" type="presParOf" srcId="{DF34B762-C2E5-46F6-BA7C-304F6F044F00}" destId="{901D0820-505B-47FE-9FF9-8C51CE6ACDAA}" srcOrd="0" destOrd="0" presId="urn:microsoft.com/office/officeart/2005/8/layout/hierarchy1"/>
    <dgm:cxn modelId="{69EA3D1E-D6B7-493A-BBF7-518BA7AC4CED}" type="presParOf" srcId="{DF34B762-C2E5-46F6-BA7C-304F6F044F00}" destId="{D743D158-44E3-45E0-91D2-D5EBBB989B65}" srcOrd="1" destOrd="0" presId="urn:microsoft.com/office/officeart/2005/8/layout/hierarchy1"/>
    <dgm:cxn modelId="{377B7D82-CD9F-448E-A0DD-DAD056484096}" type="presParOf" srcId="{D743D158-44E3-45E0-91D2-D5EBBB989B65}" destId="{0CA0B64C-E9A6-4A90-8543-9BC890EE86F5}" srcOrd="0" destOrd="0" presId="urn:microsoft.com/office/officeart/2005/8/layout/hierarchy1"/>
    <dgm:cxn modelId="{89E1B8FD-C2D4-486E-8704-CCEA7D28794A}" type="presParOf" srcId="{0CA0B64C-E9A6-4A90-8543-9BC890EE86F5}" destId="{6CEDE59D-4DEB-40A4-96FB-BB63821F73D6}" srcOrd="0" destOrd="0" presId="urn:microsoft.com/office/officeart/2005/8/layout/hierarchy1"/>
    <dgm:cxn modelId="{63BD3ADE-2E68-42C6-8699-5658DEAE2851}" type="presParOf" srcId="{0CA0B64C-E9A6-4A90-8543-9BC890EE86F5}" destId="{4A3806F5-FB1B-417A-95B0-AA96D13342A4}" srcOrd="1" destOrd="0" presId="urn:microsoft.com/office/officeart/2005/8/layout/hierarchy1"/>
    <dgm:cxn modelId="{7839997A-ADAF-4C32-8C34-A4EFD3B5B0CE}" type="presParOf" srcId="{D743D158-44E3-45E0-91D2-D5EBBB989B65}" destId="{76DCB153-E7A3-4B55-A35C-D8A086C9E7F7}" srcOrd="1" destOrd="0" presId="urn:microsoft.com/office/officeart/2005/8/layout/hierarchy1"/>
    <dgm:cxn modelId="{3C21C1D5-C5D3-4F20-8E71-5FCB53F6FD08}" type="presParOf" srcId="{DF34B762-C2E5-46F6-BA7C-304F6F044F00}" destId="{45A2B943-0BD5-4E9F-80E3-B366A4284A03}" srcOrd="2" destOrd="0" presId="urn:microsoft.com/office/officeart/2005/8/layout/hierarchy1"/>
    <dgm:cxn modelId="{4131B565-CEDA-4E5D-8B68-D864A15AB58D}" type="presParOf" srcId="{DF34B762-C2E5-46F6-BA7C-304F6F044F00}" destId="{E4851305-2514-4859-A6FA-3CB3452D4C20}" srcOrd="3" destOrd="0" presId="urn:microsoft.com/office/officeart/2005/8/layout/hierarchy1"/>
    <dgm:cxn modelId="{D739E3EE-DC99-41BB-A3C1-F0640523B27F}" type="presParOf" srcId="{E4851305-2514-4859-A6FA-3CB3452D4C20}" destId="{B09F156D-A09F-464D-8202-8072EFC4CD2A}" srcOrd="0" destOrd="0" presId="urn:microsoft.com/office/officeart/2005/8/layout/hierarchy1"/>
    <dgm:cxn modelId="{58AFE3E1-5C38-4A7F-9488-6003CB07DCD5}" type="presParOf" srcId="{B09F156D-A09F-464D-8202-8072EFC4CD2A}" destId="{8A48FEED-CB86-40BB-B20C-62EC18D6B559}" srcOrd="0" destOrd="0" presId="urn:microsoft.com/office/officeart/2005/8/layout/hierarchy1"/>
    <dgm:cxn modelId="{29EC994C-EE35-4F8E-B45B-79DA20DC6A00}" type="presParOf" srcId="{B09F156D-A09F-464D-8202-8072EFC4CD2A}" destId="{758820F1-36C5-4702-91E4-A3B026C3945E}" srcOrd="1" destOrd="0" presId="urn:microsoft.com/office/officeart/2005/8/layout/hierarchy1"/>
    <dgm:cxn modelId="{6BAE1972-115D-407A-9A74-866F1B67D133}" type="presParOf" srcId="{E4851305-2514-4859-A6FA-3CB3452D4C20}" destId="{532D8A67-CC81-4950-866B-A0D396A3E6B4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00CA0-C0AF-4384-A45A-EE8C6F25B463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F5026-C8E8-480B-9FE6-CAF8660AA2E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6F23D56-2266-4268-854C-F4175DA695F2}" type="datetime1">
              <a:rPr lang="ru-RU" smtClean="0"/>
              <a:t>08.01.2020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F73C-40FA-4A94-AAC6-F4E99716457E}" type="datetime1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ADE1E-C5E1-49BD-8072-567CAF577C60}" type="datetime1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0C98-4EDA-43A6-B808-9F075B586359}" type="datetime1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8EB30B0-496F-4C24-8BAC-C27F90441BB5}" type="datetime1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D631-228A-453B-913B-487C66148A7A}" type="datetime1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52BC7-D6B4-4ADB-9BFA-845D19ED04C5}" type="datetime1">
              <a:rPr lang="ru-RU" smtClean="0"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C086-D3FA-4E94-8B49-E903C2994A6E}" type="datetime1">
              <a:rPr lang="ru-RU" smtClean="0"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8AA67-A57A-4F36-8FC5-83C3344D9344}" type="datetime1">
              <a:rPr lang="ru-RU" smtClean="0"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A77DA-1FC0-4ADD-9514-678E72B8EFCC}" type="datetime1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C3ADA-59F2-453C-A0D9-69D20D29C5A7}" type="datetime1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4D4D14C-4AE4-4D89-9579-B8D98954373C}" type="datetime1">
              <a:rPr lang="ru-RU" smtClean="0"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Модели </a:t>
            </a:r>
            <a:r>
              <a:rPr lang="ru-RU" b="1" dirty="0" smtClean="0"/>
              <a:t>корпоративной социальной ответственности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Британская модель КСО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Отличительными чертами этой модели являются:</a:t>
            </a:r>
          </a:p>
          <a:p>
            <a:pPr>
              <a:buNone/>
            </a:pPr>
            <a:r>
              <a:rPr lang="ru-RU" dirty="0" smtClean="0"/>
              <a:t>-широкое развитие сектора независимого консалтинга в области </a:t>
            </a:r>
            <a:r>
              <a:rPr lang="ru-RU" dirty="0" smtClean="0"/>
              <a:t>КСО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-пристальное внимание финансового сектора к проектам в области </a:t>
            </a:r>
            <a:r>
              <a:rPr lang="ru-RU" dirty="0" smtClean="0"/>
              <a:t>КСО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-повышенный интерес </a:t>
            </a:r>
            <a:r>
              <a:rPr lang="ru-RU" dirty="0" smtClean="0"/>
              <a:t>СМИ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-система бизнес — </a:t>
            </a:r>
            <a:r>
              <a:rPr lang="ru-RU" dirty="0" smtClean="0"/>
              <a:t>образования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-участие правительства в развитии </a:t>
            </a:r>
            <a:r>
              <a:rPr lang="ru-RU" dirty="0" smtClean="0"/>
              <a:t>КСО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-ярко выраженная инициативность самого бизнеса в создании проектов в области КСО, (принцип добровольности</a:t>
            </a:r>
            <a:r>
              <a:rPr lang="ru-RU" dirty="0" smtClean="0"/>
              <a:t>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Японская модель КСО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Наиболее прочно принципы КСО укоренились в Японии</a:t>
            </a:r>
            <a:endParaRPr lang="ru-RU" dirty="0" smtClean="0"/>
          </a:p>
          <a:p>
            <a:r>
              <a:rPr lang="ru-RU" dirty="0" smtClean="0"/>
              <a:t>Особенности </a:t>
            </a:r>
            <a:r>
              <a:rPr lang="ru-RU" dirty="0" smtClean="0"/>
              <a:t>японской модели КСО: </a:t>
            </a:r>
          </a:p>
          <a:p>
            <a:pPr>
              <a:buNone/>
            </a:pPr>
            <a:r>
              <a:rPr lang="ru-RU" dirty="0" smtClean="0"/>
              <a:t>-обеспечение </a:t>
            </a:r>
            <a:r>
              <a:rPr lang="ru-RU" dirty="0" err="1" smtClean="0"/>
              <a:t>гендерного</a:t>
            </a:r>
            <a:r>
              <a:rPr lang="ru-RU" dirty="0" smtClean="0"/>
              <a:t> </a:t>
            </a:r>
            <a:r>
              <a:rPr lang="ru-RU" dirty="0" smtClean="0"/>
              <a:t>равенства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-развитие </a:t>
            </a:r>
            <a:r>
              <a:rPr lang="ru-RU" dirty="0" err="1" smtClean="0"/>
              <a:t>волонтерства</a:t>
            </a:r>
            <a:r>
              <a:rPr lang="ru-RU" dirty="0" smtClean="0"/>
              <a:t> – ответственное поведение граждан к своей </a:t>
            </a:r>
            <a:r>
              <a:rPr lang="ru-RU" dirty="0" smtClean="0"/>
              <a:t>стране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-поддержание программ за чистоту окружающей </a:t>
            </a:r>
            <a:r>
              <a:rPr lang="ru-RU" dirty="0" smtClean="0"/>
              <a:t>среды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-обеспечение добросовестного партнерства (создание индустриальных групп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вопросы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/>
              <a:t>. Подходы к классификации моделей социальной ответственности</a:t>
            </a:r>
          </a:p>
          <a:p>
            <a:pPr>
              <a:buNone/>
            </a:pPr>
            <a:r>
              <a:rPr lang="ru-RU" dirty="0" smtClean="0"/>
              <a:t>2. Национальные модели корпоративной социальной ответственности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Подходы к классификации моделей социальной ответственности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Факторы формирования модели КСО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7" name="Содержимое 4"/>
          <p:cNvGraphicFramePr>
            <a:graphicFrameLocks/>
          </p:cNvGraphicFramePr>
          <p:nvPr/>
        </p:nvGraphicFramePr>
        <p:xfrm>
          <a:off x="642910" y="1928802"/>
          <a:ext cx="7429552" cy="4227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Модели КСО в зависимости от целевой установки во взаимодействии с внешней средой</a:t>
            </a:r>
            <a:endParaRPr lang="ru-RU" sz="2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Модели КСО в зависимости от степени участия государства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285720" y="1285860"/>
          <a:ext cx="8001056" cy="3929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Модели КСО в зависимости от источников продуцирования социальной ответственности</a:t>
            </a:r>
            <a:endParaRPr lang="ru-RU" sz="2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642910" y="1428737"/>
          <a:ext cx="7358114" cy="4071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2. Национальные модели корпоративной социальной </a:t>
            </a:r>
            <a:r>
              <a:rPr lang="ru-RU" b="1" dirty="0" smtClean="0"/>
              <a:t>ответственности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err="1" smtClean="0"/>
              <a:t>Англо-америкакнская</a:t>
            </a:r>
            <a:r>
              <a:rPr lang="ru-RU" b="1" dirty="0" smtClean="0"/>
              <a:t> модель </a:t>
            </a:r>
            <a:r>
              <a:rPr lang="ru-RU" b="1" dirty="0" smtClean="0"/>
              <a:t>КСО</a:t>
            </a:r>
          </a:p>
          <a:p>
            <a:r>
              <a:rPr lang="ru-RU" dirty="0" smtClean="0"/>
              <a:t>Ключевым аспектом модели </a:t>
            </a:r>
            <a:r>
              <a:rPr lang="ru-RU" dirty="0" smtClean="0"/>
              <a:t>является </a:t>
            </a:r>
            <a:r>
              <a:rPr lang="ru-RU" dirty="0" smtClean="0"/>
              <a:t>ориентация на развитие человеческого потенциала </a:t>
            </a:r>
            <a:endParaRPr lang="ru-RU" dirty="0" smtClean="0"/>
          </a:p>
          <a:p>
            <a:r>
              <a:rPr lang="ru-RU" dirty="0" smtClean="0"/>
              <a:t>Выплаты и услуги из корпоративных фондов социальной </a:t>
            </a:r>
            <a:r>
              <a:rPr lang="ru-RU" dirty="0" smtClean="0"/>
              <a:t>защиты</a:t>
            </a:r>
          </a:p>
          <a:p>
            <a:r>
              <a:rPr lang="ru-RU" dirty="0" smtClean="0"/>
              <a:t>Укрепляется дисциплина труда, работники </a:t>
            </a:r>
            <a:r>
              <a:rPr lang="ru-RU" dirty="0" smtClean="0"/>
              <a:t>бережно относиться </a:t>
            </a:r>
            <a:r>
              <a:rPr lang="ru-RU" dirty="0" smtClean="0"/>
              <a:t>к имуществу </a:t>
            </a:r>
            <a:r>
              <a:rPr lang="ru-RU" dirty="0" smtClean="0"/>
              <a:t>предприятия</a:t>
            </a:r>
          </a:p>
          <a:p>
            <a:r>
              <a:rPr lang="ru-RU" dirty="0" smtClean="0"/>
              <a:t>Корпоративные фонды нацелены на решение разнообразных социальных </a:t>
            </a:r>
            <a:r>
              <a:rPr lang="ru-RU" dirty="0" smtClean="0"/>
              <a:t>проблем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Канадская модель КСО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Канадская модель совершенства качества и здорового рабочего места </a:t>
            </a:r>
            <a:r>
              <a:rPr lang="ru-RU" dirty="0" smtClean="0"/>
              <a:t>:</a:t>
            </a:r>
          </a:p>
          <a:p>
            <a:pPr marL="514350" indent="-514350">
              <a:buAutoNum type="arabicPeriod"/>
            </a:pPr>
            <a:r>
              <a:rPr lang="ru-RU" dirty="0" smtClean="0"/>
              <a:t>Адаптация </a:t>
            </a:r>
            <a:r>
              <a:rPr lang="ru-RU" dirty="0" smtClean="0"/>
              <a:t>вновь нанимаемых сотрудников к </a:t>
            </a:r>
            <a:r>
              <a:rPr lang="ru-RU" dirty="0" smtClean="0"/>
              <a:t>корпоративным ценностям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Рационально организованное рабочее место рассматривается как критически важная часть портрета </a:t>
            </a:r>
            <a:r>
              <a:rPr lang="ru-RU" dirty="0" smtClean="0"/>
              <a:t>компании</a:t>
            </a:r>
          </a:p>
          <a:p>
            <a:pPr marL="514350" indent="-514350">
              <a:buAutoNum type="arabicPeriod"/>
            </a:pPr>
            <a:r>
              <a:rPr lang="ru-RU" dirty="0" smtClean="0"/>
              <a:t>Создание и приумножение </a:t>
            </a:r>
            <a:r>
              <a:rPr lang="ru-RU" dirty="0" smtClean="0"/>
              <a:t>стоимости</a:t>
            </a:r>
          </a:p>
          <a:p>
            <a:pPr marL="514350" indent="-514350">
              <a:buAutoNum type="arabicPeriod"/>
            </a:pPr>
            <a:r>
              <a:rPr lang="ru-RU" dirty="0" smtClean="0"/>
              <a:t>Деятельность </a:t>
            </a:r>
            <a:r>
              <a:rPr lang="ru-RU" dirty="0" smtClean="0"/>
              <a:t>в отношении безопасности </a:t>
            </a:r>
            <a:r>
              <a:rPr lang="ru-RU" dirty="0" smtClean="0"/>
              <a:t> труда и </a:t>
            </a:r>
            <a:r>
              <a:rPr lang="ru-RU" dirty="0" smtClean="0"/>
              <a:t>состояния здоровья </a:t>
            </a:r>
            <a:r>
              <a:rPr lang="ru-RU" dirty="0" smtClean="0"/>
              <a:t>работников – основа оценки </a:t>
            </a:r>
            <a:r>
              <a:rPr lang="ru-RU" dirty="0" smtClean="0"/>
              <a:t>общего состояния деятельности организации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Европейская континентальная модель КСО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Государственное регулирование социальной сферы</a:t>
            </a:r>
          </a:p>
          <a:p>
            <a:r>
              <a:rPr lang="ru-RU" dirty="0" smtClean="0"/>
              <a:t>Поддержка инициатив в области КСО со стороны государства</a:t>
            </a:r>
          </a:p>
          <a:p>
            <a:r>
              <a:rPr lang="ru-RU" dirty="0" smtClean="0"/>
              <a:t>Модель ориентируется </a:t>
            </a:r>
            <a:r>
              <a:rPr lang="ru-RU" dirty="0" smtClean="0"/>
              <a:t>на широкий круг заинтересованных </a:t>
            </a:r>
            <a:r>
              <a:rPr lang="ru-RU" dirty="0" smtClean="0"/>
              <a:t>лиц</a:t>
            </a:r>
          </a:p>
          <a:p>
            <a:r>
              <a:rPr lang="ru-RU" dirty="0" smtClean="0"/>
              <a:t>Включение  </a:t>
            </a:r>
            <a:r>
              <a:rPr lang="ru-RU" dirty="0" smtClean="0"/>
              <a:t>работников в структуру </a:t>
            </a:r>
            <a:r>
              <a:rPr lang="ru-RU" dirty="0" smtClean="0"/>
              <a:t>управления занятостью  и условиями труда</a:t>
            </a:r>
          </a:p>
          <a:p>
            <a:r>
              <a:rPr lang="ru-RU" dirty="0" smtClean="0"/>
              <a:t>Модель </a:t>
            </a:r>
            <a:r>
              <a:rPr lang="ru-RU" dirty="0" smtClean="0"/>
              <a:t>взаимоотношений между администрацией предприятия и работниками, </a:t>
            </a:r>
            <a:r>
              <a:rPr lang="ru-RU" dirty="0" smtClean="0"/>
              <a:t>основанная на </a:t>
            </a:r>
            <a:r>
              <a:rPr lang="ru-RU" dirty="0" smtClean="0"/>
              <a:t>социал-демократических </a:t>
            </a:r>
            <a:r>
              <a:rPr lang="ru-RU" dirty="0" smtClean="0"/>
              <a:t>традициях (поиск согласия)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150</TotalTime>
  <Words>349</Words>
  <PresentationFormat>Экран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Начальная</vt:lpstr>
      <vt:lpstr>Модели корпоративной социальной ответственности</vt:lpstr>
      <vt:lpstr>Основные вопросы</vt:lpstr>
      <vt:lpstr>1. Подходы к классификации моделей социальной ответственности</vt:lpstr>
      <vt:lpstr>Модели КСО в зависимости от целевой установки во взаимодействии с внешней средой</vt:lpstr>
      <vt:lpstr>Модели КСО в зависимости от степени участия государства</vt:lpstr>
      <vt:lpstr>Модели КСО в зависимости от источников продуцирования социальной ответственности</vt:lpstr>
      <vt:lpstr>2. Национальные модели корпоративной социальной ответственности</vt:lpstr>
      <vt:lpstr>Канадская модель КСО</vt:lpstr>
      <vt:lpstr>Европейская континентальная модель КСО</vt:lpstr>
      <vt:lpstr>Британская модель КСО</vt:lpstr>
      <vt:lpstr>Японская модель КСО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 корпоративной социальной ответственности</dc:title>
  <cp:lastModifiedBy>Leo</cp:lastModifiedBy>
  <cp:revision>17</cp:revision>
  <dcterms:modified xsi:type="dcterms:W3CDTF">2020-01-08T11:56:25Z</dcterms:modified>
</cp:coreProperties>
</file>